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D9126-2B3D-4F1D-A7B6-D6BE3DA25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77968-493E-4A48-830A-066E2A717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1C9E8-2C6C-42A4-8B95-7BFDD5A6C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6295B-F8C2-432B-946D-F6FF5F1BD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961809-8EE0-467F-9F65-CA3F4AD05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D15D42-0048-4913-AC47-921CA7C7D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FA19BF-CAA0-4E82-A528-98EA3DC1D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49A77-A499-4764-9593-96DA4E7C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33BDB-75E0-4410-B3BD-E6C333ABE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E770F-9916-424C-892B-B2D60A9D3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10510-B3E0-428C-9403-44D0C9E36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5013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护理岗位招聘和培训的员工关怀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护理岗位招聘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提升员工满意度和忠诚度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通过关怀措施，增强员工对公司的认同感和归属感，提高工作满意度和忠诚度。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关注员工的职业成长和发展，提供培训和发展机会，激发员工的潜力。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关怀员工能够提升员工的工作积极性和投入度，进而提高护理服务的质量和效率。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介绍公司在员工关怀方面的政策和实践，包括员工福利、健康关怀、心理支持等。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员工关怀政策和实践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员工培训和发展计划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员工满意度和留任情况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改进和优化建议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详细阐述公司为员工提供的培训和发展计划，包括培训课程、实践机会和职业发展规划等。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分析员工关怀措施对员工满意度和留任情况的影响，通过数据和案例进行说明。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基于员工反馈和实际效果，提出改进和优化员工关怀措施的建议，以更好地满足员工需求。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护理岗位招聘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利用招聘网站、社交媒体等渠道发布招聘信息，吸引潜在应聘者。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线下招聘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参加招聘会、校园招聘等活动，与应聘者面对面交流。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鼓励现有员工推荐优秀人才，提高招聘效率和质量。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招聘渠道与策略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根据岗位要求和应聘者条件，筛选符合要求的简历。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通知筛选通过的应聘者参加面试，并告知面试时间、地点和注意事项。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面试安排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制定面试流程和评分标准，确保面试公正、客观、有效。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向面试通过的应聘者发出录用通知，并告知入职时间、地点和所需材料。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录用通知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与应聘者就薪资、福利等待遇进行谈判，达成共识后签订劳动合同。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待遇谈判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为新员工提供必要的入职培训，帮助他们熟悉工作环境和业务流程。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录用通知与待遇谈判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职业道德与法规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培训内容与课程设置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130" r="1613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包括医学基础、护理理论、护理实践等，帮助员工掌握基本的护理技能。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针对护理岗位所需的专业技能进行深入培训，如病人照护、药物管理、急救技能等。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培养员工与病人、家属、医生和其他医护人员有效沟通的能力，以及团队协作精神。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加强员工的职业道德教育，使其了解并遵守医疗护理相关法规和行业规范。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灵活安排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利用网络平台，提供护理岗位相关的在线课程，方便员工随时随地进行学习。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根据护理岗位的需求和员工实际情况，制定定期的培训计划，确保员工持续学习和进步。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组织员工参与临床实习，将理论知识应用于实际工作中，提高实践操作能力。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充分考虑员工的工作时间和个人需求，合理安排培训时间和方式，避免影响正常工作。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900" r="24900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通过定期考试检验员工对培训内容的掌握程度，评估培训效果。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对员工在临床实习中的表现进行评估，了解其在实际工作中的能力。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实践考核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建立有效的反馈机制，让员工及时了解自己的培训成果和不足之处，以便进行改进。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根据评估结果和员工反馈，不断完善培训内容和方式，提高培训效果和质量。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https://d.book118.com/858055013101006040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2024-09-19T03:48:26.865</cp:lastPrinted>
  <dcterms:created xsi:type="dcterms:W3CDTF">2024-09-18T19:48:26Z</dcterms:created>
  <dcterms:modified xsi:type="dcterms:W3CDTF">2024-09-18T19:48:29Z</dcterms:modified>
</cp:coreProperties>
</file>