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7AA0F-01A1-4077-8660-027C0833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D469B-B501-4E02-9924-537E2A47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368C0-5F61-4936-B970-8A92CE97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D5DBA-A99F-4B83-BE9E-0BC9C21BA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A1170-8A6D-4FC3-B37D-EA0A46180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7AE87-3633-4B2A-BF06-DF156FAC8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9E575-2F65-4C6B-83E9-20843B3EA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1BB7D-7488-4B06-BAFC-096F216DD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52AEF-9AE1-41F1-9F7D-DA18311F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0FF02-2BD8-4015-AD56-B966902A1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504CF-D97D-4AD1-9A75-03A1CBDE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5062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读书分享故事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分享的故事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读书的感悟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书籍推荐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811" b="3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413" r="34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读书对个人成长的影响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知识积累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通过读书，我们可以获取丰富的知识，不断充实自己的头脑，提升个人素质。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读书可以帮助我们拓展视野，了解不同的文化、思想和观点，增强我们的认知能力。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培养思考能力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读书能够培养我们的思考能力，激发我们的想象力和创造力，有助于我们更好地应对生活和工作中的挑战。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读书是传承人类文明的重要方式之一，通过阅读经典著作，我们可以将人类的文化遗产一代代传承下去。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传承人类文明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读书可以帮助我们了解和弘扬本民族和其他民族的优秀文化，增强我们的文化自信心和认同感。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弘扬优秀文化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583" r="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通过读书，我们可以了解不同文化之间的差异和共性，促进文化交流和融合，有助于世界文化的繁荣和发展。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读书对文化传承的贡献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读书能够激发人们的创新精神，推动科学技术和社会经济的进步，为人类社会的发展注入源源不断的动力。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提高全民素质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广泛阅读可以提高全民素质，培养公民的道德情操和文化修养，推动社会文明进步。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促进和谐社会建设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通过读书，我们可以了解和尊重不同的文化和价值观，促进社会和谐与稳定，共同构建美好的社会。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833" r="12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读书对社会的推动作用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分享的故事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小明是一个爱读书的孩子，每天都会花时间阅读各种书籍。通过读书，他学到了很多知识，也培养了良好的阅读习惯。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小红在阅读中遇到了一些困难，比如理解不了某些复杂的句子。但她没有放弃，而是通过反复阅读和查阅资料，最终克服了这些困难，阅读能力得到了提高。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小华在读书时，发现书中的某些观点与自己的想法不同。通过深入思考和比较，他学会了批判性思维，也更加全面地理解了书中的内容。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关于读书的小故事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710" r="471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鲁迅小时候酷爱读书，经常到书摊上租书看。他非常珍惜读书的机会，经常废寝忘食地阅读，最终成为了一位杰出的文学家。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巴金从小就养成了读书的习惯，他经常在晚上点一盏小灯，阅读各种文学作品。通过长期的积累，他成为了中国现代文学的巨匠之一。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比尔·盖茨从小就对阅读非常着迷，他经常到图书馆借阅各种书籍，包括科幻小说、历史、科学等领域的作品。通过阅读，他开拓了眼界，也培养了创新思维。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名人读书的故事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小李因为家庭贫困，初中毕业后就辍学了。但他非常喜欢读书，经常到图书馆借阅各种书籍。通过读书，他学到了很多知识，也找到了自己的兴趣所在。最终，他成为了一位成功的创业者，改变了自己的命运。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张在大学毕业后，因为经济危机找不到工作。在困境中，他开始阅读关于职业规划方面的书籍，并重新审视自己的兴趣和优势。通过读书和自我反省，他最终找到了适合自己的职业方向，并取得了事业上的成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小王是一个农民的儿子，小时候家里很穷，上不起学。但他非常喜欢读书，经常偷偷溜进学校教室听课。通过不懈的努力和阅读各种书籍，他最终考上了大学，走出了大山，改变了自己的命运。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读书改变命运的故事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https://d.book118.com/858055062031006026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2024-09-03T07:25:18.296</cp:lastPrinted>
  <dcterms:created xsi:type="dcterms:W3CDTF">2024-09-02T23:25:18Z</dcterms:created>
  <dcterms:modified xsi:type="dcterms:W3CDTF">2024-09-02T23:25:20Z</dcterms:modified>
</cp:coreProperties>
</file>