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0A144-F439-4CEE-9316-1CCAD71A6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52AA2-6DA3-4338-9C67-1DA289A4D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41F5E-F739-4E75-B35E-564B4E605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85502-D312-40A1-85DF-2D8C89C61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95AD43-09BB-4BDD-9D7E-470A1A80A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22F119-FA1A-4BB0-A878-0D08670BB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4C2A69-C938-435B-B416-315B02708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38BE1-56EA-4D37-A10E-6CF279B67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48722-83DF-41FD-9C8C-5DA56B753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FF759-AAD2-4A8C-8396-12DFFA870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FE97C-A35F-440E-9813-D1568CC2E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56033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红色资源开展传统教育方案设计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红色资源概述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红色资源开展传统教育方案设计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红色资源与传统教育融合的案例分析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红色资源概述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红色资源是指中国共产党领导中国人民在革命、建设和改革开放时期所形成的具有重要历史价值、教育意义和纪念意义的物质和精神资源。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具有鲜明的时代性、地域性和传承性，蕴含着丰富的革命精神和历史文化内涵，是开展传统教育的重要载体。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红色资源的定义与特点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红色资源特点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红色资源定义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红色资源历史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自中国共产党成立以来，红色资源不断积累和发展，形成了以井冈山、延安、西柏坡等为代表的革命圣地和纪念地。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红色资源现状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随着时代发展，红色资源得到进一步挖掘和保护，成为开展爱国主义教育和革命传统教育的重要场所。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红色资源的历史与现状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红色资源对于青少年具有重要意义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通过红色资源的参观和学习，可以让青少年了解中国革命历史和优良传统，培养爱国主义精神和集体主义观念。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红色资源对于党员和干部具有重要意义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通过红色资源的参观和学习，可以让党员和干部深入了解党的历史和优良传统，增强党性修养和组织观念。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红色资源的教育价值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传统教育的重要性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传统教育是传承历史文化的重要途径，通过传统教育，人们可以了解和继承中华民族优秀的文化传统。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传承历史文化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传统教育注重道德修养和人格塑造，通过传统教育可以培养人们的道德观念和道德品质。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培养道德品质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传统教育是促进文化交流的重要手段，通过传统教育可以增进不同地区、不同民族之间的文化交流与融合。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促进文化交流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传统教育的意义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542" r="21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教育资源不足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传统教育的资源有限，缺乏足够的人力、物力和财力支持，难以实现大规模的教育推广。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教育内容单一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当前传统教育的内容较为单一，缺乏创新和多样性，难以满足人们多元化的需求。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教育方式陈旧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传统教育的方式较为陈旧，缺乏现代化的手段和方式，难以吸引年轻人的关注和参与。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传统教育的现状与挑战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红色资源的道德教育价值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红色资源蕴含着丰富的革命精神和道德力量，可以为传统教育提供有力的道德支撑和价值导向。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红色资源的实践教育价值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红色资源不仅具有历史文化和道德教育的价值，还可以为传统教育提供实践教育的机会和平台。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红色资源的历史文化价值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红色资源是中国革命历史上的珍贵遗产，具有丰富的历史文化价值，可以为传统教育提供丰富的素材和案例。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传统教育与红色资源的结合点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红色资源开展传统教育方案设计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344" r="2234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利用红色资源，弘扬革命精神，传承红色基因，培养青少年爱国情怀和民族精神。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确保红色资源的真实性和历史准确性。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真实性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运用现代手段和技术，使教育方式更加生动和具有吸引力。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鼓励受教育者积极参与，提高学习的主动性和效果。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方案目标与原则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介绍中国革命历史和重要事件。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红色历史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弘扬艰苦奋斗、爱国主义等革命精神。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革命精神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方案内容与实施步骤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https://d.book118.com/858056033032006044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2024-09-24T04:08:28.031</cp:lastPrinted>
  <dcterms:created xsi:type="dcterms:W3CDTF">2024-09-23T20:08:28Z</dcterms:created>
  <dcterms:modified xsi:type="dcterms:W3CDTF">2024-09-23T20:08:29Z</dcterms:modified>
</cp:coreProperties>
</file>