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3D052-8905-4B35-A54D-E1C83506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A777C-3B04-496C-962B-4C94CC7C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17900-D008-4924-AAB1-AFA92DA76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31DFA-6D10-4A4F-914B-1099FBD7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CB378-3DE8-4A67-995B-50428BC6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7FCDB-DBEE-4129-9B63-DDCB52EF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F88F4C-6614-4DDB-989C-F0A6979C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D0F6-7B0B-4716-B198-6890A775F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ECBDA-1BDD-44DE-8CF3-72E57D703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46608-EB2F-4C64-A0F3-A7D945D5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46A0B-1D7C-4DC0-AF1C-159D1919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6120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辅助降血糖食品市场深度全景调研及发展前景预测报告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辅助降血糖食品市场竞争格局分析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辅助降血糖食品市场发展前景预测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辅助降血糖食品市场策略建议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糖尿病已成为全球范围内的重大公共卫生问题，对人类健康造成严重威胁。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辅助降血糖食品在控制血糖、改善糖尿病症状方面具有重要作用，市场需求持续增长。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随着人们健康意识的提高，对辅助降血糖食品的认知和接受度逐渐提升。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分析辅助降血糖食品市场的现状及发展趋势。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探讨影响市场发展的主要因素，包括政策、技术、消费需求等。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预测未来市场的发展前景，为企业制定战略提供依据。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设计问卷，针对消费者进行调查，了解其对辅助降血糖食品的认知、需求和购买行为。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对收集到的数据进行分析，运用统计分析、比较分析等方法，得出研究结论。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邀请行业专家、学者进行访谈，获取他们对市场现状及未来发展的看法和建议。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收集国内外相关文献，对辅助降血糖食品的研究进展、市场现状等进行梳理和分析。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辅助降血糖食品是指具有辅助降低血糖功能的食品，通常不含药物成分，适合糖尿病患者及血糖偏高的人群食用。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辅助降血糖食品市场是指生产和销售这类食品的市场，包括各种类型的产品，如保健品、营养品、功能性食品等。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60" b="90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辅助降血糖食品市场近年来呈现出快速增长的趋势，随着人们健康意识的提高和糖尿病等慢性疾病的普及，市场需求不断扩大。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目前市场上存在大量的辅助降血糖食品品牌和种类，竞争激烈，同时产品质量参差不齐，需要加强监管。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消费群体广泛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不仅适用于糖尿病患者，也适用于血糖偏高的人群以及有保健意识的中老年人。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健康需求驱动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消费者对健康的关注和追求是市场发展的主要驱动力。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新的生产技术和配方创新不断涌现，推动市场发展。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老年人是辅助降血糖食品的主要消费群体，由于年龄增长，身体机能下降，对辅助降血糖食品的需求更加迫切。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慢性病防治需求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糖尿病等慢性病患者需要长期控制血糖水平，对辅助降血糖食品的需求持续增长。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随着生活水平的提高，消费者对自身健康状况越来越关注，对辅助降血糖食品的需求增加。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消费者在选择辅助降血糖食品时，品牌成为重要的决策因素，品牌知名度、口碑和信誉度对消费者选择具有较大影响。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消费者对辅助降血糖食品的价格敏感度较高，价格成为选择的重要因素之一。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消费者获取辅助降血糖食品信息的渠道主要包括亲友推荐、医生建议、网络搜索等。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消费者需求满足程度分析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市场上不同品牌和类型的辅助降血糖食品在功能、成分、口感等方面存在一定差异，消费者可以根据自身需求选择合适的产品。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目前辅助降血糖食品市场供应充足，但产品种类和品牌众多，消费者选择面广。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市场供应情况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辅助降血糖食品价格水平较高，部分消费者可能因为价格因素而放弃购买或选择其他替代品。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辅助降血糖食品市场供给分析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https://d.book118.com/858056120063006023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2024-08-30T01:20:42.563</cp:lastPrinted>
  <dcterms:created xsi:type="dcterms:W3CDTF">2024-08-29T17:20:42Z</dcterms:created>
  <dcterms:modified xsi:type="dcterms:W3CDTF">2024-08-29T17:20:44Z</dcterms:modified>
</cp:coreProperties>
</file>