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DEA3D-46A6-49E1-83AC-409B5C8E8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C6FC5-DA98-486A-B205-6C80143D9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6E274-7D2E-469F-B930-09D7F0323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28B68-EFD0-4EFB-AAF6-3F39287BD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56C798-E0FC-4596-8512-A705914F2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290BEF-9F54-4A2C-8E79-07F94D47F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C0D315-A69D-4FB8-A924-33E8638F4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12ECE2-0F0C-42E6-86BE-2956AD03F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12FAFA-B6DD-471A-BE65-CF75EFF69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B4712-A887-4983-9685-DEA31BA58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F4B05-DD8D-40DA-8AB2-0FC5F698C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60072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小儿便秘演示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什么是小儿便秘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小儿便秘的预防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小儿便秘的治疗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小儿便秘的日常护理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小儿便秘的误区与澄清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什么是小儿便秘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798" r="2179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小儿便秘是指排便次数减少，大便干燥、坚硬，排便困难，并伴随腹痛、腹胀等症状的消化系统问题。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排便次数减少，大便干燥、坚硬，排便困难，腹痛、腹胀等。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小儿便秘的病因多样，可能与饮食不当、肠道功能紊乱、肠道菌群失调、先天性肠道畸形等因素有关。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饮食中纤维素摄入不足，水分摄入不足，生活作息不规律，精神压力大等都可能诱发小儿便秘。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诱因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病因与诱因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长期便秘可能导致小儿营养不良，影响生长发育；也可能引起肠道炎症、肠道感染等问题。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生理影响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000" r="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便秘给小儿带来不适和痛苦，可能影响小儿的情绪和心理健康，导致焦虑、抑郁等问题。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便秘可能影响小儿的社交活动和学习成绩，给家庭和社会带来一定的负担。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便秘对小儿的影响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小儿便秘的预防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提供富含纤维的饮食，如蔬菜、水果、全谷类食物等，有助于增加粪便体积，促进肠道蠕动。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7292" r="27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1958" r="31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确保宝宝每天摄入足够的水分，以软化粪便并预防便秘。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保持水分充足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减少给宝宝食用高糖、高盐、高脂肪和过度加工的食品，这些食物可能导致便秘。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避免过度加工食品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生活习惯培养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建立规律的排便习惯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在宝宝形成排便习惯之前，尽量每天定时把便，形成条件反射，有助于预防便秘。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增加运动量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鼓励宝宝多活动，适当的运动有助于促进肠道蠕动，预防便秘。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避免长时间坐立不动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限制宝宝长时间坐立不动的时间，如长时间看电视或玩电子设备，以免影响肠道蠕动。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教育宝宝排便的重要性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向宝宝解释排便的重要性，以及如何正确排便，帮助宝宝养成良好的排便习惯。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鼓励宝宝表达感受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让宝宝知道他们可以随时表达排便的感受，并鼓励他们及时告知家长。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减轻压力和焦虑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确保宝宝处于一个轻松、愉快的环境中，避免过度的压力和焦虑，以免影响肠道功能。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心理疏导与教育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小儿便秘的治疗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https://d.book118.com/858060072106006024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2024-08-31T22:24:33.106</cp:lastPrinted>
  <dcterms:created xsi:type="dcterms:W3CDTF">2024-08-31T14:24:33Z</dcterms:created>
  <dcterms:modified xsi:type="dcterms:W3CDTF">2024-08-31T14:24:35Z</dcterms:modified>
</cp:coreProperties>
</file>