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412E3-211D-425D-9A04-01A4859F2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FEE80-2EFD-4BDB-9A32-38BD3AF08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4B300-6AD7-47C6-A84A-520F36C05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1CA59-CC85-4034-83A0-69FC25B1C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E81280-C3D2-442B-BF9A-BC5F31E71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3AB3B4-20AA-40EE-A48C-57852814F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699A06-ED8F-43CC-8B76-FCC573301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02292-EA4E-46C2-AE29-CEDE1CE13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335ED-4A4C-4BC8-98F3-355DA851E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CA81D-6870-4010-A63F-C15324E04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1865B-DC6D-4FBB-B7E6-5D5787800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61121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病毒式营销的产品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病毒式营销策略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产品介绍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38" r="24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产品名称：魔声耳机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英文名：Monster headphones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产品名称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魔声耳机采用先进的音频技术，提供清晰、震撼的音效，让用户享受高品质的音乐体验。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高品质音效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9375" b="19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舒适佩戴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耐用材质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耳机设计符合人体工学，长时间佩戴耳朵不易感到疲劳。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采用高品质材料制作，经久耐用，使用寿命长。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舒适度高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魔声耳机采用人体工学设计，长时间佩戴耳朵不易感到疲劳，提高了用户的舒适度。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魔声耳机作为知名品牌，具有较高的市场知名度和品牌影响力。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音效出色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相较于其他同类产品，魔声耳机的音效表现出色，能够满足不同用户的需求。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产品优势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病毒式营销策略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通过病毒式营销，将品牌信息快速传播给大量潜在客户，提高品牌知名度。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通过口碑传播和推荐，增加潜在客户的购买意愿，促进产品销售。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通过积极的口碑和推荐，建立品牌忠诚度，提高客户复购率。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建立品牌忠诚度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890" b="68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利用社交媒体平台，如微信、微博、抖音等，进行病毒式营销。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通过向目标客户发送电子邮件，传播品牌信息和促销活动。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通过客户推荐和口碑传播，扩大品牌影响力。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制作有趣、有吸引力的内容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通过制作有趣、有吸引力的内容，吸引潜在客户的关注和参与。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利用用户生成内容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通过鼓励用户生成品牌相关的内容，并分享到社交媒体平台，扩大品牌影响力。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利用优惠券、折扣等促销手段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通过提供优惠券、折扣等促销手段，鼓励客户参与和分享。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营销手段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产品推广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https://d.book118.com/858061121011006040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2024-09-18T04:04:03.762</cp:lastPrinted>
  <dcterms:created xsi:type="dcterms:W3CDTF">2024-09-17T20:04:03Z</dcterms:created>
  <dcterms:modified xsi:type="dcterms:W3CDTF">2024-09-17T20:04:05Z</dcterms:modified>
</cp:coreProperties>
</file>