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FF26D-7936-412D-8DF8-8D41F7E77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4C298-57EB-423B-B777-95B9D8A5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6388F-F3CB-42CE-A385-AC224913D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7C70C-25FA-4838-A356-AC799E561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A2BE0E-32D6-4B22-8705-2672BF03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CA86F-3928-47E4-B935-0479B8DB5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E2ACE5-2279-431A-A7A8-A5B44F71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82389-CFF8-4065-B7B8-D17BEC41A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40E89-633D-4D05-95BB-C0BC2341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62229-8446-4DB1-95BD-BBE4DAF4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0B1A2-EBDF-4DB1-AC1E-80186F77A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301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客服部规章制度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客服人员的招聘与培训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客服部的沟通与协作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客服部的服务质量标准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客服部的考核与激励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客服部的规章制度遵守与执行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为客户提供高效、专业的服务，解决客户问题，提升客户满意度。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确保客户满意度达到90%以上，问题解决率达到95%以上。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客服部的职责与目标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客服部经理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负责整个客服部的日常管理和运营，监督和指导客服人员的工作。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负责接听客户电话、处理客户问题、提供咨询服务等。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客服部的组织结构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85" r="171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693" b="96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65" r="1906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客服部的工作流程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客服人员需及时、礼貌地接待客户的咨询，了解客户需求。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根据客户需求，提供相应的解决方案或解释相关政策。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对客户问题和解决方案进行记录和跟踪，确保问题得到妥善解决。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定期对客户进行回访，了解问题解决情况，收集客户反馈意见。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接待客户咨询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处理问题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记录与跟踪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回访与反馈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客服人员的招聘与培训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具备基本的沟通能力、问题解决能力，有良好的服务意识和团队协作精神，有一定的行业知识和产品知识。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发布招聘信息、收集简历、筛选简历、面试、背景调查、体检、发放录用通知。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招聘要求与流程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客户服务理念、沟通技巧、产品知识、业务流程、售后服务等。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线上培训、线下培训、实操演练等。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考试、实操评估、客户反馈等。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定期对客服人员进行绩效评估，提供改进意见和建议，帮助客服人员提升工作水平。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客服部的沟通与协作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778" b="3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定期召开部门会议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确保团队成员之间的信息共享和交流，及时了解客户需求和反馈，共同解决问题。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鼓励团队成员提出建议和意见，及时反馈工作中遇到的问题，提高工作效率。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制定工作交接规范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确保工作交接的顺利进行，保证客户服务的连续性和质量。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使用友善、耐心的语气和措辞，避免使用专业术语或过于复杂的表达方式。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66" r="201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167" b="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积极倾听客户的问题和需求，理解客户的意图，避免误解或歧义。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及时向客户反馈问题处理进展，确保客户了解情况并保持信任。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https://d.book118.com/858063011012006044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2024-09-23T22:09:06.695</cp:lastPrinted>
  <dcterms:created xsi:type="dcterms:W3CDTF">2024-09-23T14:09:06Z</dcterms:created>
  <dcterms:modified xsi:type="dcterms:W3CDTF">2024-09-23T14:09:08Z</dcterms:modified>
</cp:coreProperties>
</file>