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5778A-E872-4F38-BBD4-8E3D59D1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072B7-F3EA-4634-8A63-036B0225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8EFDB-9722-4896-94D0-4120C9180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A87E3-EE00-42ED-A681-9A9DBD4A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066045-70EF-461B-9BE6-EBF15683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E26FB2-0CCE-43FF-84A7-DCD652368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7E7EB-96C2-4371-9FC4-2AF23C66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C1CE0-3F4D-4950-AC1C-4045BC36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C7EBB-1558-4935-BB4A-E225B59B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38A51-4E06-4F8D-9CB9-E746CB86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33055-3F04-4292-BA0E-648B5FD8C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3024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物业信息管理系统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安全防范与监控管理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数据报表分析与决策支持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当前，许多物业管理仍采用传统的人工方式，信息处理效率低下，数据准确性和及时性无法得到保障，无法满足现代化物业管理的需求。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为了提高物业管理效率和服务质量，需要建立一个完善的物业信息管理系统，实现物业信息的集中管理、快速查询、统计分析、报表生成等功能。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物业信息管理现状及需求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建立一个高效、便捷、准确的物业信息管理系统，提高物业管理效率和服务质量，降低管理成本，提升业主满意度。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通过物业信息管理系统的建设，可以实现物业管理的信息化、智能化和规范化，提高物业管理水平和服务品质，为业主提供更加优质、便捷的服务。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物业信息管理系统采用B/S架构，包括前端展示层、业务逻辑层和数据访问层，实现前后端分离，易于维护和扩展。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系统包括基础信息管理、收费管理、报修管理、投诉建议管理、统计分析等模块，涵盖物业管理的各个方面，满足物业管理的全面需求。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基础数据管理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包括房产编号、位置、面积、户型、楼层等信息。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房产基本信息录入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房产状态管理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房产信息查询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实时更新房产的出租、空置、维修等状态。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提供多种查询方式，方便用户快速找到所需房产信息。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房产信息管理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业主缴费记录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记录业主的缴费情况，方便财务对账。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业主基本信息录入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包括姓名、联系方式、身份证号等。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业主房产关联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将业主与其拥有的房产进行关联。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业主信息管理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租户基本信息录入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包括姓名、联系方式、租赁期限等。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租户租赁合同管理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上传和管理租户的租赁合同。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租户缴费提醒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定期提醒租户缴纳租金和相关费用。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租户信息管理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包括姓名、职位、联系方式等。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员工基本信息录入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根据员工职位分配不同的系统操作权限。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员工权限管理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记录员工的工作任务和完成情况，方便绩效考核。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员工信息管理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收费管理功能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根据房屋面积、类型、地段等因素设定收费标准。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针对不同类型车辆和停车时间设定收费标准。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根据用量和单价计算费用。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水电费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如装修保证金、垃圾清运费等。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其他费用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费用类型与标准设定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定期生成各类费用的账单，包括费用明细和缴费期限。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生成账单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提供账单查询功能，方便业主随时查看费用情况。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账单查询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通过短信、邮件等方式提醒业主及时缴费。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缴费通知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记录业主的缴费情况，包括缴费时间、金额等。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缴费登记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提供缴费查询功能，方便业主查看自己的缴费记录。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缴费查询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生成缴费凭证，如发票或收据，作为业主已缴费的证明。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缴费凭证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实收账款管理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欠费提醒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对欠费业主进行提醒，包括短信、电话等方式。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催缴措施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对长期欠费的业主采取催缴措施，如发送律师函或上门催缴。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欠费预警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设定欠费预警机制，当欠费金额或时间达到一定标准时自动触发预警，提醒管理人员及时处理。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欠费催缴及预警机制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客户服务管理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支持电话、网络、APP等多种受理方式，确保客户便捷地提交服务请求。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受理渠道多样化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服务请求分类与标准化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智能派单系统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工单状态实时更新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对服务请求进行准确分类，形成标准化的服务工单，以便快速响应和处理。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根据工单类型、紧急程度、地理位置等因素，智能分配服务人员，提高派单效率和准确性。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服务人员接单、处理中、完成等状态实时更新，方便客户和管理人员了解服务进度。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服务请求受理与派单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https://d.book118.com/858063024003006042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2024-09-20T22:57:33.886</cp:lastPrinted>
  <dcterms:created xsi:type="dcterms:W3CDTF">2024-09-20T14:57:33Z</dcterms:created>
  <dcterms:modified xsi:type="dcterms:W3CDTF">2024-09-20T14:57:36Z</dcterms:modified>
</cp:coreProperties>
</file>