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2A8BD-A505-4DAC-AFC8-BCF5E716B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B30AB-7249-449E-8148-3B33198A0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05DD5-ED8D-412B-80B3-21B8F0E82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7EEB2-0AA7-4C52-8148-771A8F795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E9F47C-A531-4DCA-A30E-D65643404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455ACA-D039-40F4-8F72-E8AFF7605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72870E-C47C-4EF5-AA3D-8CC0CDD08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3600CD-88D0-4FE9-A740-5A6C5BA0C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C9A700-7FEC-445C-89CF-7A72686D7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92FD2-5817-4608-BE0E-56D1A7EDC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EBF38-B2E0-465D-82EF-B9C80A314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64057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体育行业2024年市场竞争策略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竞争对手分析与差异化定位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产品创新与服务质量提升策略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营销策略与渠道拓展方案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价格策略与盈利模式设计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组织架构调整和人才队伍建设方案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305" b="1030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根据最新统计数据，全球体育行业市场规模已达到数万亿美元，其中北美、欧洲和亚洲市场占据主导地位。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近年来，体育行业市场增长速度一直保持在5%以上，预计未来几年将继续保持增长态势。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体育行业市场规模及增长速度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增长速度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消费者对体育产品和服务的需求日益多样化，包括健身、娱乐、竞技、康复等多个方面。同时，消费者对体育产品的品质和个性化需求也越来越高。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消费者需求变化趋势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随着人们生活水平的提高和健康意识的增强，消费者对体育产品和服务的需求将继续增加。同时，随着科技的进步和互联网的普及，消费者对体育产品的便捷性和智能化需求也越来越高。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消费者需求特点与变化趋势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0" r="1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各国政府对体育行业的政策法规不断完善，包括体育产业规划、体育设施建设、体育赛事管理等方面。同时，政府对体育行业的监管力度也不断加强，以保障市场的公平竞争和消费者的合法权益。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政策法规概述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政策法规的完善为体育行业的发展提供了有力保障，同时也为市场的公平竞争和消费者的合法权益提供了保障。然而，政策法规的监管力度加强也可能对部分企业的经营带来一定压力。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对市场影响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政策法规对市场影响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随着科技的进步和互联网的普及，体育行业的技术创新不断涌现，包括智能健身器材、虚拟现实技术、大数据分析等方面。这些技术创新为体育行业的发展带来了新的机遇和挑战。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技术创新概述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为体育行业提供了更多的发展机会和竞争优势，同时也为消费者带来了更加便捷和个性化的体验。然而，技术创新也可能对传统体育企业带来一定冲击和挑战。因此，企业需要积极应对技术创新带来的挑战，把握机遇，不断提升自身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对市场影响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技术创新带来的机遇与挑战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竞争对手分析与差异化定位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新兴体育品牌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以创新和快速响应市场著称，但品牌认知度和市场份额相对较低。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跨界竞争者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如时尚品牌、科技公司等，通过融合不同领域元素进入体育市场，带来新的竞争方式。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国内外知名体育品牌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如耐克、阿迪达斯等，具有强大的品牌影响力和市场份额，但可能面临创新乏力、市场反应不够灵活等问题。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主要竞争对手概况及优劣势分析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注重个性化、时尚化，追求新潮和独特的运动体验。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年轻人群体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对运动装备的专业性和性能有较高要求。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专业运动员和健身爱好者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如篮球、足球、跑步等，对运动装备的需求各有侧重。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不同运动项目的参与者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目标客户群体细分与需求洞察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651" r="1765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产品差异化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通过研发创新，提供具有独特功能和性能优势的产品。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品牌形象差异化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塑造独特、鲜明的品牌形象，与目标客户群体产生共鸣。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市场定位差异化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针对不同运动项目和目标客户群体，制定个性化的市场定位策略。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差异化定位策略制定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通过电视、网络、社交媒体等多渠道进行广告宣传，提高品牌知名度。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代言人合作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与知名运动员、明星合作，借助其影响力提升品牌形象。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体育赛事赞助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赞助重要体育赛事和活动，展示品牌实力和专业性。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社交媒体运营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积极运营社交媒体平台，与消费者互动，传递品牌价值。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品牌形象塑造与传播途径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产品创新与服务质量提升策略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提高产品性能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针对现有体育产品的性能进行提升，如改进材料、优化设计、提高制造工艺等，以满足消费者对高品质运动体验的需求。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增强产品智能化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结合人工智能、大数据等技术，为体育产品增加智能化功能，如运动数据分析、个性化推荐等，提升产品的附加值和竞争力。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加强品牌建设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通过加强品牌宣传和推广，提高品牌知名度和美誉度，增强消费者对品牌的认同感和忠诚度。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现有产品优化方向及改进措施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新产品开发策略及预期成果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通过新产品开发，抢占市场先机，提高市场份额和盈利能力；同时，提升品牌形象和行业地位。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根据市场趋势和消费者需求，开发新的体育产品线，如户外运动、健身器材等，以满足不同人群的运动需求。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拓展产品线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结合新兴科技和设计理念，打造具有创新性和吸引力的体育产品形态，如可穿戴设备、虚拟现实运动等，引领市场潮流。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创新产品形态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建立健全的售后服务体系，提供快速响应、专业维护和个性化服务等，提高客户满意度和忠诚度。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完善售后服务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加强员工培训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941" r="1494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定期对员工进行培训，提高员工的服务意识和专业技能水平，确保为客户提供优质的服务体验。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通过定期的客户满意度调查，了解客户对产品和服务的评价和需求，及时改进和优化服务策略。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服务质量提升举措和客户满意度评估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https://d.book118.com/858064057126006026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2024-09-04T08:13:44.468</cp:lastPrinted>
  <dcterms:created xsi:type="dcterms:W3CDTF">2024-09-04T00:13:44Z</dcterms:created>
  <dcterms:modified xsi:type="dcterms:W3CDTF">2024-09-04T00:13:46Z</dcterms:modified>
</cp:coreProperties>
</file>