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A4B6B1-1739-49F4-BFFA-5E7AACE2F7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DFABB-1EB8-4669-B250-51BA051D7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05C518-6DAA-4272-96C3-DE24845F3C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AC016E-D613-47E2-81F2-9E3E3ED0A1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8E93F1-D991-44B7-BCD8-3323095564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A714CC-4170-47BC-A3E9-7F1A93BA89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AD0239-769A-4A9C-B8E0-C877284721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463961-963C-450F-8773-EEC9662E06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89A82A-0BE1-4556-9B05-EEA49D0897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65C5CE-97CE-4B3B-BC0B-A74A739F8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7D7C0A-F790-4A4F-8EBA-1ABC04609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6411003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危化品管理在公司生产过程中的应用与优化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危化品管理现状及问题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危化品管理在生产过程中的应用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危化品管理优化措施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危化品管理效果评估与持续改进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12" b="361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应对法规要求</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降低风险</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提高效率</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随着环保和安全法规的日益严格，企业需要加强危化品管理以满足相关法规要求。</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危化品在生产、储存、运输等环节中存在较高风险，加强管理有助于降低事故发生的概率。</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优化危化品管理流程，可以提高生产效率，降低企业运营成本。</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保障员工安全</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保护环境</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提升企业形象</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促进可持续发展</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危化品管理的重要性</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良好的危化品管理可以提升企业的社会形象和品牌价值，增强客户对企业的信任度。</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防止危化品泄漏、污染等事故对环境造成破坏，是企业应尽的社会责任。</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通过加强危化品管理，可以保障员工在生产过程中的生命安全。</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优化危化品管理流程，有助于企业实现绿色、低碳、可持续的发展目标。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危化品管理现状及问题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公司危化品管理现状</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公司已建立了一套相对完善的危化品管理制度，包括采购、存储、使用、运输和处置等环节。</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公司设有专门的危化品管理人员，负责危化品的日常监管和应急处置。</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公司配备了专业的危化品存储设备，如防爆柜、气瓶柜等，以确保危化品的安全存储。</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危化品管理制度</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危化品管理人员</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危化品存储设备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制度执行不力</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人员素质参差不齐</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设备老化与维护不足</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存在的问题和挑战</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危化品管理人员和操作人员素质参差不齐，部分人员缺乏必要的专业知识和操作技能。</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部分危化品存储设备老化严重，维护不足，存在安全隐患。</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尽管公司有完善的危化品管理制度，但在实际执行过程中存在诸多漏洞，如员工操作不规范、监管不到位等。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06" r="24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事故经过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某公司在生产过程中发生一起危化品泄漏事故，造成多名员工受伤和环境污染。</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原因分析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事故调查发现，事故原因为危化品存储设备老化导致泄漏，同时员工操作不规范和应急处置不当也加剧了事故后果。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教训与启示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该事故暴露出公司在危化品管理方面的诸多问题，包括设备维护不足、员工操作不规范等。公司应引以为戒，加强危化品管理，提高员工安全意识和操作技能。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案例分析：某公司危化品泄漏事故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危化品管理在生产过程中的应用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危化品采购与储存管理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采购流程规范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建立严格的危化品采购流程，包括供应商评估、采购申请、审批、合同签订等环节，确保采购的危化品符合安全标准和质量要求。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储存设施完善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设立专门的危化品储存设施，根据危化品的性质进行分类存放，配备相应的安全设施和消防设施，确保储存安全。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库存管理精细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建立危化品库存管理制度，对危化品的入库、出库、库存等进行详细记录，定期进行库存盘点和检查，确保库存数量准确、质量可靠。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使用规范制定</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针对不同类型的危化品，制定相应的使用规范和操作指南，明确使用条件、操作步骤和注意事项，确保员工正确使用危化品。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6542" b="16542"/>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安全防护措施</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在生产过程中，采取必要的安全防护措施，如佩戴个人防护用品、设置安全警示标识、配备应急处理设施等，降低危化品对员工和环境的风险。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用量与排放控制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建立危化品用量和排放控制制度，对生产过程中的危化品用量进行实时监控和记录，确保用量合理；对产生的废弃物和废水等进行分类收集和处理，达到环保要求。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生产过程中的危化品使用与控制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废弃物分类处理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对生产过程中产生的废弃物进行分类处理，根据废弃物的性质和危害程度选择合适的处理方法，如回收利用、无害化处理等。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环保设施配备</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根据生产过程中的环保要求，配备相应的环保设施，如废气处理装置、废水处理装置等，确保废弃物的排放符合国家和地方的环保标准。</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环保监管与报告</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建立环保监管机制，定期对生产过程中的环保设施运行情况和废弃物处理情况进行检查和评估；按照要求向相关部门提交环保报告和废弃物处理记录等文件资料。</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废弃物处理与环保要求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https://d.book118.com/858064110034006023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2024-08-29T16:19:45.939</cp:lastPrinted>
  <dcterms:created xsi:type="dcterms:W3CDTF">2024-08-29T08:19:45Z</dcterms:created>
  <dcterms:modified xsi:type="dcterms:W3CDTF">2024-08-29T08:19:48Z</dcterms:modified>
</cp:coreProperties>
</file>