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F83F2-517B-4E70-BC86-B37CE5E7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51366-4784-406C-8ED5-F31BF019B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7F02B-DF5B-4CC0-9835-6383B4084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A6C4D-78D9-4173-9838-0A584942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6F237-493A-4F61-820A-32F23423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6904E-4E54-42C2-A92D-6B11AD65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BA501-96FF-4D77-B362-2E3B58368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8F3B7-8554-48A2-BB66-69A83C1C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5401E-D1CD-4772-B28A-3B2495F0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2DEA4-2551-4DF9-B25A-A66E3473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99A92-3A26-4AF9-89AC-2F4FE7D7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411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英语综合教程PPT课件\n## 1.护理英语基础及词汇\n### 1.1护理英语的起源与发展\n### 1.2护理英语的基本语法与句型\n### 1.3护理英语常用词汇与短语\n## 2.护理英语听力和口语技巧\n### 2.1护理英语听力训练方法与技巧\n### 2.2护理英语口语表达技巧与实践\n### 2.3护理英语角色扮演与模拟对话\n## 3.护理英语阅读与写作能力培养\n### 3.1护理英语阅读理解策略与方法\n### 3.2护理英语写作基本结构与技巧\n### 3.3护理英语范文分析与实践\n## 4.护理英语专业文献阅读与翻译\n### 4.1护理英语专业文献阅读技巧\n### 4.2护理英语专业文献翻译方法与技巧\n### 4.3护理英语专业文献案例分析\n## 5.护理英语在实际护理工作中的应用\n### 5.1护理英语在门诊与住院护理中的应用\n### 5.2护理英语在护理教育与交流中的应用\n### 5.3护理英语在护理管理与国际合作中的应用\n## 6.护理英语综合实训与评估\n### 6.1护理英语综合实训方案设计\n### 6.2护理英语实训过程与方法的评估\n### 6.3护理英语实训成果与反思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000"/>
              <a:t>护理英语综合教程PPT课件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护理英语基础及词汇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护理英语的发展与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医学英语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紧密相连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19世纪初期，护理英语开始作为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专业英语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随着护理专业的不断发展，护理英语逐渐成为护理人员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必备技能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20世纪初，护理英语逐渐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二战后，护理英语在全球范围内得到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广泛传播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当代护理英语已经成为护理领域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的重要工具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护理英语有助于护理人员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提高专业水平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护理英语是护理人员进行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国际学术交流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护理英语有助于护理人员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适应全球化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的发展趋势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：护理英语中的名词通常表示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：护理英语中的动词表示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：护理英语中的形容词用来描述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：护理英语中的副词用来修饰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或其他副词</a:t>
                </a:r>
                <a:endParaRPr/>
              </a:p>
            </p:txBody>
          </p:sp>
          <p:sp>
            <p:nvSpPr>
              <p:cNvPr id="2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护理英语的基本语法</a:t>
                </a:r>
                <a:endParaRPr/>
              </a:p>
            </p:txBody>
          </p:sp>
          <p:sp>
            <p:nvSpPr>
              <p:cNvPr id="2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陈述句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陈述事实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疑问句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征求意见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祈使句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发出命令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宾语从句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补充说明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主句的内容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定语从句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名词或代词</a:t>
                </a:r>
                <a:endParaRPr/>
              </a:p>
            </p:txBody>
          </p:sp>
          <p:sp>
            <p:nvSpPr>
              <p:cNvPr id="2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护理英语的基本句型</a:t>
                </a:r>
                <a:endParaRPr/>
              </a:p>
            </p:txBody>
          </p:sp>
          <p:sp>
            <p:nvSpPr>
              <p:cNvPr id="2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护理英语的基本语法与句型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护理英语常用词汇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基本词汇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专业词汇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医学词汇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解剖学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护理英语常用短语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问候与介绍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你好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早上好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日常用语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谢谢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不客气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专业用语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护理英语常用词汇与短语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9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护理英语听力和口语技巧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听力训练方法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集中注意力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：在听力训练过程中，要保持高度的集中注意力，避免分心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反复听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：对于难以理解的段落，要多次反复听，逐渐提高理解能力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找关键词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：在听力过程中，要学会找出关键词，帮助理解语篇的主旨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做笔记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：在听力过程中，适当做笔记，有助于提高理解和记忆能力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听力训练技巧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提高词汇量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：掌握越丰富的词汇，听力理解能力越强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熟悉语速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：熟悉不同语速的英语，有助于提高听力水平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注重口音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：学会识别不同口音的英语，有助于提高听力水平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适应不同场景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：了解不同场景下的英语表达方式，有助于提高听力水平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护理英语听力训练方法与技巧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口语表达技巧</a:t>
                </a:r>
                <a:endParaRPr/>
              </a:p>
            </p:txBody>
          </p:sp>
          <p:sp>
            <p:nvSpPr>
              <p:cNvPr id="3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语音清晰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：发音要准确，语调要清晰，避免使用模糊的发音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语速适中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：避免说得太快或太慢，要保持适当的语速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保持礼貌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：在交谈中，要保持礼貌和尊重，避免使用粗鲁或冒犯的语言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：尽量使用简洁明了的表达方式，避免使用冗长和复杂的句子</a:t>
                </a:r>
                <a:endParaRPr/>
              </a:p>
            </p:txBody>
          </p:sp>
          <p:sp>
            <p:nvSpPr>
              <p:cNvPr id="3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口语实践</a:t>
                </a:r>
                <a:endParaRPr/>
              </a:p>
            </p:txBody>
          </p:sp>
          <p:sp>
            <p:nvSpPr>
              <p:cNvPr id="3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模仿练习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：模仿英语母语者的发音和语调，提高口语水平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情景对话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：通过情景对话练习，提高口语表达能力和应变能力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：在小组讨论中，积极参与，提高口语交流能力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：通过角色扮演，模拟实际护理场景，提高口语应用能力</a:t>
                </a:r>
                <a:endParaRPr/>
              </a:p>
            </p:txBody>
          </p:sp>
          <p:sp>
            <p:nvSpPr>
              <p:cNvPr id="3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护理英语口语表达技巧与实践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</a:t>
                </a:r>
                <a:endParaRPr/>
              </a:p>
            </p:txBody>
          </p:sp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病人角色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：模拟病人的症状、需求和心理状态，提高护理人员的沟通能力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护士角色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：模拟护士的护理操作、沟通和宣教，提高护理人员的实际操作能力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医生角色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：模拟医生的诊断、治疗和建议，提高护理人员的医学知识水平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模拟对话</a:t>
                </a:r>
                <a:endParaRPr/>
              </a:p>
            </p:txBody>
          </p:sp>
          <p:sp>
            <p:nvSpPr>
              <p:cNvPr id="3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：模拟病人入院时的接待、评估和护理过程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：模拟病人输液过程中的观察、沟通和护理操作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：模拟病人发生紧急情况时的处理、报告和协作</a:t>
                </a:r>
                <a:endParaRPr/>
              </a:p>
            </p:txBody>
          </p:sp>
          <p:sp>
            <p:nvSpPr>
              <p:cNvPr id="3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护理英语角色扮演与模拟对话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护理英语阅读与写作能力培养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阅读理解策略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：在阅读前，通过标题、关键词等信息，预测文章的主题和内容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略读法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：快速浏览文章，抓住大意和关键信息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扫读法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：在阅读过程中，快速查找特定的信息或关键词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：仔细阅读文章，深入理解作者的观点和论据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：选择自己感兴趣的护理英语文章，提高阅读积极性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定时阅读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：每天安排固定的时间进行阅读，养成良好的阅读习惯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多角度阅读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：从不同的角度去阅读文章，提高理解和分析能力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总结与反思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：在阅读后，总结文章的主要观点，反思自己的阅读方法和策略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护理英语阅读理解策略与方法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写作基本结构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：简要介绍文章的主题和目的，引导读者进入主题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：详细论述文章的观点和论据，逻辑清晰，层次分明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：总结文章的主要观点，强调作者的观点和建议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写作技巧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：在写作前，要明确文章的主题和目的，确保写作内容的连贯性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：在写作过程中，要注意文章的逻辑性，避免出现逻辑混乱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：使用简洁明了的语言，避免使用模糊和冗长的表达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审阅与修改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：在完成写作后，要认真审阅和修改文章，确保文章的质量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护理英语写作基本结构与技巧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范文分析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：分析范文的结构，了解文章的主题和目的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：分析范文的语言特点，学习作者的表达方式和技巧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：分析范文的内容，理解文章的观点和论据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范文实践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模仿写作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：模仿范文的结构和表达方式，进行写作练习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改写与扩展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：根据范文的内容，进行改写和扩展，提高写作能力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自主创作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：结合自己的实际工作和学习，进行自主创作和表达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护理英语范文分析与实践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https://d.book118.com/858064117042006037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护理英语综合教程PPT课件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2024-09-17T00:54:35.358</cp:lastPrinted>
  <dcterms:created xsi:type="dcterms:W3CDTF">2024-09-16T16:54:35Z</dcterms:created>
  <dcterms:modified xsi:type="dcterms:W3CDTF">2024-09-16T16:54:37Z</dcterms:modified>
</cp:coreProperties>
</file>