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25D73FB-39B0-49F3-971E-0AD2A7CC39B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78CAB-4634-4DA4-BFE0-5859160C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881B2-7E26-40B3-9167-D1FB5BD36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A7E65-9510-41FD-89C7-473F4C25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E6523-9F66-42E6-8B4D-AF8B17D6A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54CA2-9BDB-464C-AB40-F51D82964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6AB61-509B-447B-9147-77AC2A29C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60BCF-EFE7-48DE-BA42-59877C817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46AA6-973F-4517-90B6-4EADBD25B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7230F-B2AB-42CF-9A10-9C8D0BF6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C89E8-8434-4320-BC55-2AE282F3B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0C983-E7B4-4D1E-A7D0-3358B4485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DAB07D8-5868-4475-BA9F-EEEA0C384F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07467DE-B733-4352-A49C-3240D73EC44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41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大数据在节能建筑设计中的应用前景展望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大数据在建筑节能分析中的应用展望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大数据在节能建筑设计优化中的应用前景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大数据在建筑节能监测与管理中的应用展望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大数据在建筑节能设计的应用前景展望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节能建筑设计概述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节能建筑是指在设计、建造、使用过程中充分利用自然资源，减少能源消耗和环境污染的建筑。节能建筑设计是指在建筑设计中运用节能技术和材料，最大限度地减少能源消耗和环境影响的设计方法。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大数据及其在建筑设计中的应用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大数据是指规模大、类型多样、处理速度快的数据集合。在节能建筑设计中，大数据可用于建筑能耗分析、气候模拟、智能控制系统等方面，为设计提供更准确的数据支持。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2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2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大数据在节能建筑设计中的应用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利用大数据技术对建筑能耗进行深入分析，找出能源消耗的重点领域。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建筑能耗分析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通过大数据模拟不同气候条件下建筑的能源消耗情况，优化设计方案。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气候模拟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应用大数据技术打造智能化控制系统，实现建筑能源的智能管理和调控。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智能控制系统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4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大数据在节能建筑设计中的重要性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大数据的应用可以帮助设计师更好地了解建筑能耗模式、优化设计方案、提高建筑能源利用效率，从而实现节能目标。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4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0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物联网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结合物联网技术实现建筑设备之间的信息互联，优化能源利用方案。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3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云计算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利用云计算技术存储和处理大数据，为建筑设计提供更强大的支持。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6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加强大数据在节能建筑设计中的安全保护，确保数据准确性和隐私保护。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70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通过人工智能技术实现建筑设备的智能化控制，提高能源利用效率。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6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277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3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294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295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296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297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298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299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00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01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02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03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04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05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06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07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08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09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10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11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12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大数据在建筑节能分析中的应用展望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2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科学依据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为建筑设计提供科学依据，帮助设计师制定更节能的建筑方案。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3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3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大数据在建筑能耗模拟中的应用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3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预测能耗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通过大数据技术，可以对建筑的能耗进行模拟分析，精准预测建筑在不同条件下的能耗情况。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4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6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75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为设计师提供在不同气候环境下的节能设计建议，优化建筑能源利用效率。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78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81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大数据在建筑气候模拟中的应用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85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模拟气候条件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利用大数据技术，可以模拟不同气候条件下建筑的能耗情况，提供多样化的节能设计方案。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1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92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0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大数据在建筑智能控制系统中的应用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大数据技术可以用于构建智能控制系统，通过对建筑设备运行数据进行分析，实现对建筑能源消耗的智能控制，提高能源利用效率。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1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大数据在建筑节能监测中的应用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保障节能效果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及时预警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异常发现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2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2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2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2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2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3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4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5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5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7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7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大数据优势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深入研究数据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优化建筑设计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智能决策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实时监控提高效率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针对不同气候环境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环境适应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大数据在建筑节能设计中的应用前景广阔，通过数据分析和智能控制系统，可以实现更加节能高效的建筑设计方案。持续创新发展，将会为未来建筑业带来更多可能性。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9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9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9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0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1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1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8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29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30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31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32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33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34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35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36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37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8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9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0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1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42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43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4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5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6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7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4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4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大数据在节能建筑设计优化中的应用前景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5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大数据在建筑节能设计方案优化中的应用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大数据技术可以帮助设计师对建筑节能设计方案进行优化，提高建筑能源利用效率。通过分析大数据，设计师可以更好地了解建筑能耗情况，从而优化设计方案，实现节能目标。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5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5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5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7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7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大数据在建筑材料选择中的应用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8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分析不同材料的能耗特性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材料分析比较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选择最适合的材料来降低建筑能耗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节能选材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评估材料的性能指标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性能评估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9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9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07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室内气流优化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利用大数据技术模拟气流分布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改善室内气候环境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0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光照分析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通过大数据分析优化采光设计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提高建筑内部自然采光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3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大数据在建筑空间布局中的应用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7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空间分析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分析不同布局方式对能耗的影响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优化空间设计以提高节能性能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9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0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2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23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24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https://d.book118.com/858064125010006050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大数据在节能建筑设计中的应用前景展望</vt:lpstr>
      <vt:lpstr>目录</vt:lpstr>
      <vt:lpstr>第1章 简介</vt:lpstr>
      <vt:lpstr> </vt:lpstr>
      <vt:lpstr> </vt:lpstr>
      <vt:lpstr>大数据在节能建筑设计中的应用</vt:lpstr>
      <vt:lpstr> </vt:lpstr>
      <vt:lpstr>大数据技术发展趋势</vt:lpstr>
      <vt:lpstr>第2章 大数据在建筑节能分析中的应用展望</vt:lpstr>
      <vt:lpstr>大数据在建筑能耗模拟中的应用</vt:lpstr>
      <vt:lpstr>大数据在建筑气候模拟中的应用</vt:lpstr>
      <vt:lpstr> </vt:lpstr>
      <vt:lpstr>大数据在建筑节能监测中的应用</vt:lpstr>
      <vt:lpstr>大数据优势</vt:lpstr>
      <vt:lpstr>总结</vt:lpstr>
      <vt:lpstr>第3章 大数据在节能建筑设计优化中的应用前景</vt:lpstr>
      <vt:lpstr> </vt:lpstr>
      <vt:lpstr>大数据在建筑材料选择中的应用</vt:lpstr>
      <vt:lpstr>大数据在建筑空间布局中的应用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2024-09-29T14:16:42.597</cp:lastPrinted>
  <dcterms:created xsi:type="dcterms:W3CDTF">2024-09-29T06:16:42Z</dcterms:created>
  <dcterms:modified xsi:type="dcterms:W3CDTF">2024-09-29T06:16:45Z</dcterms:modified>
</cp:coreProperties>
</file>