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665A13-4945-4961-A5B3-A5ED9F403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5561D5-A9F1-4F55-88A2-993DFA51B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DBF8C9-84B8-40B4-B500-B72F5DF2B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83EBF8-E766-415B-9319-3A9B96D12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4F13E9-2227-4031-BE35-B13654702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3EF1D4-0850-4D1E-8A27-94D55A2F3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EA8FA4-21E2-4ABA-879D-AB0AFAA502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630B9D-785C-4A97-AB8D-5F1E9B23D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805746-6A7F-42C6-B6E7-D84449810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4A3F83-BCC8-4154-8DD8-62CD2E413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D53E9B-8225-45E1-917E-283DCDDB3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06513207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华为量管理体系解读课件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华为量管理体系概述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华为量管理体系的架构与组成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华为量管理体系的实施与运作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华为量管理体系中的质量管理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华为量管理体系中的风险管理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华为量管理体系中的持续改进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华为量管理体系的成效与展望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华为量管理体系概述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485" r="248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165" b="316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华为量管理体系的定义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基于数据和事实的决策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华为量管理体系强调以数据和事实为基础进行决策，确保决策的科学性和准确性。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该体系倡导持续改进的理念，通过不断识别问题、采取措施、评估效果，推动组织持续进步。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客户需求导向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华为量管理体系始终将客户需求放在首位，致力于提供满足或超越客户期望的产品和服务。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在创业初期，华为就注重产品质量和客户服务，奠定了量管理体系的基础。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初创阶段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引进阶段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融合创新阶段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随着公司的发展，华为开始引进国际先进的量管理理念和工具，如六西格玛、精益管理等。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在引进的基础上，华为结合自身实际进行创新，形成了独具特色的量管理体系。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华为量管理体系的发展历程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质量是企业的生命线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全员参与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过程管理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华为量管理体系的核心思想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华为始终坚持质量第一的原则，将质量视为企业的生命线。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华为注重过程管理，通过优化流程、控制过程来保证产品和服务的质量。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该体系强调全员参与质量管理，每个员工都是质量管理的主体。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如前所述，持续改进是华为量管理体系的核心思想之一，旨在推动组织不断适应变化、提升竞争力。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华为量管理体系的架构与组成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873" r="318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华为量管理体系是华为公司全面质量管理的基础，旨在通过标准化、流程化的管理方式，确保产品和服务的高质量。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量管理体系的定位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华为量管理体系架构具有层次化、模块化和可扩展性等特点，能够适应不同业务领域和管理需求。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架构特点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架构概述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质量方针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明确公司的质量目标和方向，是量管理体系的基石。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建立专门的质量管理部门，明确各岗位的职责和权限，形成有效的质量管理网络。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流程管理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通过流程梳理、优化和监控，确保业务流程的顺畅和高效。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质量标准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制定和完善企业质量标准，为产品和服务提供明确的评价依据。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质量测量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运用各种测量方法和工具，对产品和服务的质量进行客观、准确的评价。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质量改进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通过持续改进和创新，提高产品和服务的质量水平和竞争力。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组成要素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组织架构是量管理体系的组织保障，确保质量管理的有效实施。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质量标准是量管理体系的评价依据，为质量测量提供准绳。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质量改进是量管理体系的持续动力，推动质量管理体系不断完善和发展。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质量方针是量管理体系的指导思想，为其他要素提供方向和指引。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流程管理是量管理体系的核心，通过优化流程提高业务效率和质量。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质量测量是量管理体系的重要手段，为质量改进提供数据支持。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各要素之间的关系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华为量管理体系的实施与运作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964" b="996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实施步骤与方法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明确公司的质量方针和目标，以及实现这些目标所需的策略和措施。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建立完整的量管理体系，包括组织结构、职责、程序、资源和文件等。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对员工进行量管理意识和技能的培训，提高全员参与量管理的积极性。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按照制定的量管理计划，逐步推进各项量管理工作的落实。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制定量管理策略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构建量管理体系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培训与宣传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实施量管理计划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根据公司的质量方针和目标，制定具体的量管理计划，明确各项任务的时间表、责任人和所需资源。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量管理计划制定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量管理执行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监督检查与评估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各责任部门按照量管理计划的要求，开展相应的量管理工作，确保各项任务得到有效执行。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定期对量管理工作的执行情况进行监督检查和评估，发现问题及时采取纠正措施。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根据监督检查和评估的结果，对量管理体系进行持续改进，提高公司的质量管理水平。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运作流程与机制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" r="293"/>
          <a:stretch>
            <a:fillRect/>
          </a:stretch>
        </p:blipFill>
        <p:spPr>
          <a:xfrm>
            <a:off x="4289937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公司领导层对量管理工作的重视和支持是实施成功的关键因素之一。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领导重视与支持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全员参与量管理，形成“人人关心质量、人人参与质量”的良好氛围。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全员参与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建立完善的量管理制度和流程，确保各项工作有章可循、有据可查。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完善的制度流程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建立有效的监督检查和评估机制，确保量管理工作的有效执行和持续改进。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有效的监督检查与评估机制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关键成功因素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华为量管理体系中的质量管理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质量方针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华为的质量方针是“以客户为中心，以质量为生命，持续创新，追求卓越”。这一方针体现了华为对质量的重视和对客户需求的关注，是华为质量管理的核心指导思想。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华为的质量目标是“零缺陷，零投诉，零故障，零浪费”。这一目标要求华为在产品设计、生产、销售等各个环节都要追求最高质量，确保客户满意度的最大化。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11000" b="11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质量方针与目标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https://d.book118.com/858065132070006032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2024-09-10T01:36:28.474</cp:lastPrinted>
  <dcterms:created xsi:type="dcterms:W3CDTF">2024-09-09T17:36:28Z</dcterms:created>
  <dcterms:modified xsi:type="dcterms:W3CDTF">2024-09-09T17:36:30Z</dcterms:modified>
</cp:coreProperties>
</file>