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01584-0BBC-4B5A-BBE2-3D0A1E4E6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8BF9B-9EAF-49CB-9ED8-8B27BFAE5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16CA0-59EE-4487-80CA-34E1C3468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76935F-D37C-474D-9CC1-2CEE53374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408B6C-4A27-4820-9246-264E99857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9D5A67-8BD2-4273-AFF3-321C4F560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26224B-CF23-4BF9-95A1-3CC209E51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5ECA32-524F-46AE-A0AA-A5467B279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A6B46-D3E1-4554-B4C9-AFB2074BB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8D005-C0CE-4849-8729-F9E537186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D403CF-12EB-494B-95BB-706C3ACCA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65143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宫颈炎护理查房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宫颈炎概述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宫颈炎的护理措施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宫颈炎患者的健康教育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宫颈炎的预防与控制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宫颈炎护理查房实践与案例分析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宫颈炎是宫颈部位发生的炎症反应，通常由感染、化学刺激或机械性损伤引起。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宫颈炎可分为急性宫颈炎和慢性宫颈炎，其中慢性宫颈炎较为常见。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696" r="2569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宫颈炎的常见病原体包括细菌（如淋病奈瑟菌、沙眼衣原体）、病毒（如人类乳头瘤病毒）和真菌等。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宫颈炎的病理变化包括宫颈充血、水肿、黏膜上皮变性坏死、脱落及炎性细胞浸润等。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宫颈炎的常见症状包括阴道分泌物增多、异常阴道出血、性交后出血等。部分患者可能出现下腹疼痛、排尿困难等症状。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宫颈炎的诊断主要依据患者的临床表现、妇科检查和实验室检查。常见的实验室检查包括宫颈分泌物涂片、培养及血清学检查等。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宫颈炎的护理措施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根据宫颈炎的病原体选择合适的抗生素进行治疗，如头孢曲松钠、阿奇霉素等。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护理要点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遵医嘱按时服药，注意观察病情变化，记录体温、分泌物等指标，及时反馈给医生。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对于严重的宫颈炎，如宫颈息肉、宫颈糜烂等，可能需要手术治疗。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术后保持外阴清洁，遵医嘱进行术后护理，定期复查，注意观察术后出血、感染等并发症。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护理要点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常用的物理治疗方法包括冷冻、激光、微波等。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护理要点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治疗前后的护理措施包括保持外阴清洁、避免性生活和剧烈运动，定期复查，观察治疗效果。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宫颈炎患者的健康教育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https://d.book118.com/858065143115006034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2024-09-13T06:26:13.949</cp:lastPrinted>
  <dcterms:created xsi:type="dcterms:W3CDTF">2024-09-12T22:26:13Z</dcterms:created>
  <dcterms:modified xsi:type="dcterms:W3CDTF">2024-09-12T22:26:15Z</dcterms:modified>
</cp:coreProperties>
</file>