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5A0B3-FE75-49A3-920B-DCC9B714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6CD4C-434A-4D82-80E0-57A8FECA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31612-E3B8-4B46-BF62-0C0EDCB0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A9B27-8738-4FD0-A96F-D0D6071B4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45A7F-82C7-4243-A80B-6DDB619D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54A7FD-9663-4D4D-B44F-D488FDD4A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F180F-1D51-4652-A4AA-BC1F204D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77E1B-C2C1-490C-BA8A-F87F86DD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4C4A9-F207-45D4-BEE4-609F320C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B3C4A-9E0F-4E20-8030-436592AC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89D87-AD71-45FC-A87D-F5C6CEAA8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6004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《抑郁焦虑识别》PPT课件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抑郁焦虑的识别方法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抑郁焦虑概述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了解抑郁焦虑的基本定义和主要特征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抑郁焦虑是两种常见的心理障碍，它们具有一些共同的特征，如情绪低落、兴趣丧失、疲劳感等。抑郁通常表现为持续的情绪低落、悲观绝望，而焦虑则表现为过度担忧、紧张不安等情绪状态。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了解抑郁焦虑的常见表现形式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抑郁焦虑的表现形式多样，常见的包括失眠、食欲不振、注意力不集中、自我评价下降、社交障碍等。这些症状会影响个体的日常生活和工作表现，需要引起重视。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抑郁焦虑的常见表现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认识抑郁焦虑对个体和社会的影响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焦虑对个体和社会都有一定的危害。对于个体而言，抑郁焦虑可能导致身心健康问题，甚至出现自杀意念。对于社会而言，抑郁焦虑可能造成劳动力丧失、生产效率下降、家庭破裂等问题。因此，及时识别和治疗抑郁焦虑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抑郁焦虑的危害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抑郁焦虑的识别方法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通过观察个体的行为和情绪表现来识别抑郁和焦虑症状。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观察法是一种基于行为和情绪表现的识别方法，通过观察个体的言语、表情、动作等来判断其是否出现抑郁或焦虑症状。例如，观察个体是否表现出情绪低落、易怒、焦虑不安等症状。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通过填写专门设计的问卷来评估个体的抑郁和焦虑水平。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问卷调查法是一种常用的心理评估方法，通过填写一系列问题来评估个体的抑郁和焦虑水平。这种方法简单易行，可以快速了解个体的心理状况，但需要保证问卷的信度和效度。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量表评估法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利用标准化量表对个体的抑郁和焦虑症状进行评估。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量表评估法是一种标准化的评估方法，通过一系列标准化的量表来评估个体的抑郁和焦虑症状。这种方法可以提供更为精确的评估结果，但需要专业人员进行操作和解释。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由医生根据个体的症状表现和医学检查进行抑郁和焦虑的诊断。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医生诊断是一种基于医学标准的诊断方法，医生根据个体的症状表现和医学检查结果进行抑郁和焦虑的诊断。这种方法需要医生具备专业知识和经验，可以提供准确的诊断和治疗建议。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https://d.book118.com/858066004111006024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2024-08-31T23:32:34.669</cp:lastPrinted>
  <dcterms:created xsi:type="dcterms:W3CDTF">2024-08-31T15:32:34Z</dcterms:created>
  <dcterms:modified xsi:type="dcterms:W3CDTF">2024-08-31T15:32:36Z</dcterms:modified>
</cp:coreProperties>
</file>