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FE4EE-4E23-4346-A65C-D65258F7E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1353FF-A8A2-4398-9A34-1E71DCCC7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82D9E-6D21-4B0E-80DB-F24FEFE17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B314D5-F778-48D8-85DF-F7C8572C0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CF1816-6ACD-4B78-AB54-1903BC8AD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494100-DDA2-4327-A6E8-814018B64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A88387-B152-45DB-BC2B-0EDDF6F07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63F02B-813F-4BC0-9FE0-D5331B46C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856442-35CC-4366-97E9-2309A9933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01DE44-A9E0-4337-AB9B-8CAB2CB4B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95AF35-EE3E-4FDC-8D9F-51007D5FC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6613303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2023-2028年压塑模行业市场深度分析及发展策略研究报告大纲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压塑模行业竞争格局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压塑模行业发展策略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压塑模行业发展趋势与展望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压塑模行业在国民经济中的地位和作用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压塑模行业作为制造业的重要基础产业，对促进经济增长、提高产业竞争力和推动技术创新等方面具有重要意义。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国内外压塑模行业的发展现状与趋势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随着全球制造业的转移和升级，压塑模行业在国内外均呈现出不断增长的趋势，同时也面临着技术、环保和市场竞争等方面的挑战。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研究的重要性和必要性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通过对压塑模行业市场的深度分析，有助于了解行业发展趋势、把握市场机遇、应对挑战，为企业的战略决策提供科学依据。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本研究报告主要针对2023-2028年压塑模行业市场进行深度分析，探讨行业的发展趋势、竞争格局、市场需求等方面的内容。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性与定量相结合的研究方法，包括文献综述、市场调查、案例分析、数据分析等，以确保研究的客观性和准确性。同时，结合实际案例，深入剖析压塑模行业的现状和问题，提出切实可行的发展策略和建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压塑模行业定义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压塑模行业是指生产和销售压塑模具及相关产品的行业。压塑模具是用于生产塑料制品的模具，广泛应用于汽车、电子、家电、包装等各个领域。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压塑模行业是制造业的重要组成部分，其发展状况对于制造业和相关产业的发展具有重要影响。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压塑模行业分类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根据应用领域，压塑模行业可以分为汽车模具、电子模具、家电模具、包装模具等。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根据产品类型，压塑模行业可以分为注塑模具、压铸模具、挤出模具等。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主要包括钢铁、有色金属、橡胶等原材料行业，以及数控机床、液压机等专用设备制造业。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上游产业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中游产业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下游产业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92" r="1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主要包括压塑模制造和销售企业，以及相关的机械加工、热处理、表面处理等配套服务企业。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主要包括汽车、电子、家电、包装等应用压塑模的行业。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压塑模行业产业链结构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随着全球制造业的发展，压塑模市场规模不断扩大，预计未来几年将继续保持增长。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全球压塑模市场规模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全球压塑模市场主要由几家大型企业主导，同时存在大量中小型企业。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全球压塑模市场结构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市场竞争激烈，企业间在技术、品质、服务等方面展开竞争。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全球压塑模市场竞争格局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全球压塑模行业市场分析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中国压塑模市场规模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中国压塑模市场规模庞大，是全球最大的压塑模市场之一。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中国压塑模市场竞争格局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中国压塑模市场竞争激烈，企业间在技术、品质、价格等方面展开竞争。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中国压塑模市场结构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中国压塑模市场由大型企业和中小型企业共同组成，大型企业占据主导地位。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中国压塑模行业市场分析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随着科技的不断发展，压塑模行业将不断涌现出新的技术和产品，提高生产效率和产品质量。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917" r="1591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随着环保意识的提高，压塑模行业将更加注重环保和节能，推动行业向绿色化方向发展。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环保要求提高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随着消费者需求的多样化，压塑模行业将更加注重产品的个性化定制，满足消费者需求。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定制化需求增长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压塑模行业市场趋势分析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压塑模行业竞争格局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全球压塑模行业区域分布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全球压塑模市场主要集中在亚洲、欧洲和北美等地区，其中亚洲市场占据较大份额。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全球压塑模行业企业格局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全球压塑模行业中，知名企业如德国的Battenfeld、日本的Sumitomo和Mitsubishi等占据了较大的市场份额。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全球压塑模行业市场规模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随着塑料制品需求的增长，全球压塑模行业市场规模不断扩大，竞争也日益激烈。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全球压塑模行业竞争格局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中国作为全球塑料制品生产大国，压塑模行业市场规模不断扩大，竞争也日益激烈。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中国压塑模行业市场规模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中国压塑模企业主要分布在长三角、珠三角和环渤海等地区，其中长三角地区占据较大市场份额。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中国压塑模行业区域分布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在中国压塑模行业中，中小企业占据较大比例，但也有一些大型企业如深圳领威科技、宁波韵升等在行业中占据一定市场份额。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中国压塑模行业企业格局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中国压塑模行业竞争格局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压塑模企业应加大技术研发投入，提高产品技术含量，开发出具有自主知识产权的模具产品，以提升竞争力。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压塑模企业应注重产品质量，建立完善的质量管理体系，确保产品品质稳定可靠，以满足客户需求。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压塑模企业应提供全方位的服务支持，包括售前咨询、售中服务和售后维护等，以提升客户满意度。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服务优化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压塑模企业应加强品牌建设，提升品牌知名度和美誉度，以扩大市场份额。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压塑模行业企业竞争策略分析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https://d.book118.com/858066133033006030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2024-09-06T13:24:00.725</cp:lastPrinted>
  <dcterms:created xsi:type="dcterms:W3CDTF">2024-09-06T05:24:00Z</dcterms:created>
  <dcterms:modified xsi:type="dcterms:W3CDTF">2024-09-06T05:24:02Z</dcterms:modified>
</cp:coreProperties>
</file>