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85CD3D-D027-4F49-B055-443F4EABB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B07B80-DCEC-422C-993F-929CAFCB6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AA7F98-0728-4F6E-8C9D-3FC28AD16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16B170-C051-42AE-9F89-6D0B89F8E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31E5ED-6652-47E7-8D54-AC33FB14A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B13162-64D0-4271-9842-32ACA3632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7CF940-8EA2-4A63-ADC8-E07469D64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278943-A04C-4537-9687-257BE0770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3A37A3-63CD-4DEB-9875-50A07C2C6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5F832-E5D6-49E2-A0DE-22F5F9862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B86E8C-725D-4DF0-B14F-C463EC55A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6706413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了解痛风如何影响糖尿病患者的健康管理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痛风与糖尿病关系概述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痛风对糖尿病患者健康影响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痛风合并糖尿病患者健康管理策略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药物治疗方案选择及注意事项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非药物治疗方法探讨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痛风与糖尿病关系概述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" r="312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痛风是一种由于尿酸代谢异常导致关节和周围组织炎症的疾病。尿酸是嘌呤代谢的终产物，当体内尿酸生成过多或排泄减少时，会导致高尿酸血症，进而引发痛风。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糖尿病定义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糖尿病是一种慢性代谢性疾病，其特征是血糖水平升高。这通常是由于胰岛素分泌不足或组织对胰岛素的反应降低所致。长期高血糖会对身体多个器官和系统造成损害。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痛风和糖尿病的发病率都呈上升趋势。痛风在男性中更为常见，而糖尿病在女性和老年人中的发病率较高。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痛风与糖尿病定义及发病率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高尿酸血症与胰岛素抵抗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高尿酸血症可能导致胰岛素抵抗，这是2型糖尿病的主要发病机制之一。胰岛素抵抗使得胰岛素不能有效地促进葡萄糖的利用和储存，从而导致血糖升高。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8833" b="8833"/>
          <a:stretch>
            <a:fillRect/>
          </a:stretch>
        </p:blipFill>
        <p:spPr>
          <a:xfrm>
            <a:off x="-344549" y="2654722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炎症反应与糖尿病并发症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痛风引起的炎症反应可能加速糖尿病并发症的发生和发展。炎症反应会损伤血管内皮细胞，增加血管通透性，使得脂质和葡萄糖更容易沉积在血管壁上，形成动脉粥样硬化。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药物相互影响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痛风患者常使用的药物如利尿剂、某些降压药等，可能影响糖尿病患者的血糖控制。同时，糖尿病患者使用的某些降糖药物也可能影响尿酸代谢，从而加重痛风症状。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两者间相互影响机制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并发症风险增加原因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代谢综合征：痛风和糖尿病都与代谢综合征密切相关。代谢综合征是一组包括肥胖、高血压、高血脂、高血糖等在内的代谢紊乱症候群，这些因素都会增加心血管疾病等并发症的风险。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肾脏损害：痛风和糖尿病都可能导致肾脏损害。长期高尿酸血症可引起尿酸性肾病，而糖尿病则可导致糖尿病肾病。这些肾脏病变会进一步加重患者的代谢紊乱和并发症风险。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神经病变：糖尿病患者容易出现神经病变，表现为感觉异常、疼痛等症状。痛风引起的关节炎症也可能侵犯神经系统，加重神经病变的症状。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感染风险增加：痛风患者由于关节炎症和免疫功能异常，容易并发感染。而糖尿病患者由于高血糖状态和免疫功能下降，也容易并发各种感染。这些感染不仅会加重患者的病情，还可能引发其他严重的并发症。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痛风对糖尿病患者健康影响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痛风患者体内尿酸盐结晶沉积在关节，引发关节炎，表现为关节红肿、热痛等症状。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痛风性关节炎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关节畸形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骨折风险增加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长期痛风性关节炎可导致关节畸形，严重影响患者的活动能力和生活质量。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痛风患者骨骼中尿酸盐结晶沉积，导致骨骼脆性增加，易发生骨折。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关节损害与活动能力受限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痛风患者体内尿酸盐结晶易在肾脏沉积，形成肾结石，影响肾功能。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肾结石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长期高尿酸血症可导致肾小球滤过率下降，引发慢性肾病。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慢性肾病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痛风患者常伴有高血压、高血脂等代谢紊乱症状，进一步加重肾脏负担。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代谢紊乱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肾功能损害及代谢紊乱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9504" b="1950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心血管系统并发症风险增加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冠心病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痛风患者体内高尿酸水平可促进动脉粥样硬化形成，增加冠心病风险。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心力衰竭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长期高尿酸血症可导致心肌细胞受损，影响心脏功能，引发心力衰竭。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脑卒中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痛风患者血管壁受损，易形成血栓，增加脑卒中风险。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痛风合并糖尿病患者健康管理策略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痛风患者应限制高嘌呤食物的摄入，如动物内脏、海鲜等。同时，糖尿病患者也需控制糖分和淀粉类食物的摄入。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控制嘌呤摄入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多饮水有助于尿酸排泄，减少痛风发作。建议每日饮水量至少为2000ml。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增加水分摄入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50" r="2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3" r="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适量摄入优质蛋白质、脂肪和碳水化合物，保证身体所需营养。多食用富含纤维的食物，如蔬菜、水果和全谷类。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均衡营养摄入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合理饮食调整与控制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关节锻炼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进行适量的关节锻炼，如太极拳、瑜伽等，有助于改善关节功能，减轻痛风症状。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有氧运动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如散步、慢跑、游泳等，有助于提高身体代谢水平，促进尿酸排泄。运动时应避免剧烈运动，以免诱发痛风发作。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运动频率与强度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建议每周进行3-5次运动，每次持续30-60分钟。运动强度应适中，避免过度疲劳。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适度运动锻炼建议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https://d.book118.com/858067064133006031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2024-09-08T23:38:28.547</cp:lastPrinted>
  <dcterms:created xsi:type="dcterms:W3CDTF">2024-09-08T15:38:28Z</dcterms:created>
  <dcterms:modified xsi:type="dcterms:W3CDTF">2024-09-08T15:38:30Z</dcterms:modified>
</cp:coreProperties>
</file>