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25B44-1A73-4AE4-B81E-920893F64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DBE0A-4F6C-4C0E-A8CC-19B4F234B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9C630-DEBF-4335-AA96-0C0377834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8E29A-FD56-49A6-84A0-308D3093C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27AE0C-94D6-4C72-8329-59F6D1E83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279FF8-DE0E-4C90-B216-36362477F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395461-318A-4DB1-A8E8-735C6955D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EAFD6-CB0A-4EBF-B193-267B52CE7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5CDB8-DD55-40BA-8897-0BE00B558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B9B7D-097B-455D-8019-DA8B9748A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B8330-1B4E-4BB6-A37F-86B9348A7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700170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设备性能管理的最佳实践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设备性能评估与监测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设备故障诊断与预防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设备性能优化与提升途径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设备性能管理挑战与解决方案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设备性能管理是对设备运行状态、性能参数进行监测、评估和优化的过程，旨在确保设备稳定、高效地运行，提高生产效率和产品质量。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通过对设备性能的监控和管理，及时发现设备潜在问题，采取有效措施进行预防性维护，降低设备故障率，延长设备使用寿命，提高企业的生产效益和竞争力。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通过实时监测设备性能参数，及时发现异常情况，采取相应措施进行维护，避免设备故障停机，提高设备运行稳定性。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提高设备运行稳定性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良好的设备性能管理可以确保设备高效运行，提高生产效率，缩短产品生产周期，降低生产成本。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设备性能的稳定直接影响到产品质量，通过有效的设备性能管理，可以降低产品不良率，提高产品质量。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良好的设备性能管理有助于提高企业的生产效益和效率，降低运营成本，增强企业的市场竞争力。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设备性能管理适用于各种行业和领域，特别是制造业、化工、电力、医药等需要大量使用设备的行业。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设备性能管理适用于企业内部的设备管理人员、操作人员和维护人员，需要各部门协同合作，共同推进设备性能管理的实施。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设备性能评估与监测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评估设备在正常工作条件下的效率，包括功率、速度、精度等指标。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评估设备在规定时间内完成规定功能的能力，以及设备故障率、维修间隔等可靠性指标。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评估设备对人员和环境的安全保障程度，包括设备安全防护、紧急停机功能等。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评估指标设定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利用传感器实时监测设备的运行状态、温度、压力、振动等参数，及时发现异常情况。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通过视频监控设备对设备运行状态进行实时观察，及时发现异常情况并进行处理。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数据采集与传输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利用数据采集模块和传输技术，将设备运行数据实时传输至监控中心，便于远程监控和管理。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通过各种传感器和监测设备采集设备的运行数据。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将采集的数据通过有线或无线方式传输至监控中心。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对采集的数据进行整理、分析和处理，提取有用的信息，为设备性能评估和故障诊断提供支持。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数据采集、传输和处理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设备故障诊断与预防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由于设备长时间运转或维护不当，导致机械部件磨损、断裂或变形。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机械故障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由于电路、传感器、电机等电气元件老化、损坏或连接不良引起的问题。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电气故障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由于程序错误、病毒攻击或系统更新导致软件运行异常。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软件故障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温度、湿度、压力等环境条件变化对设备性能的影响。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常见故障类型及原因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通过观察、听诊、触诊等方式初步判断设备故障部位和原因。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感官诊断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使用各种检测仪表，如示波器、万用表等，对电气参数进行测量和诊断。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仪表检测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利用专业软件对设备进行全面检测和故障定位。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专业诊断软件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利用人工智能技术，结合专家经验进行故障诊断和预测。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专家系统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诊断方法和技术手段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定期维护保养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按照设备制造商的推荐，定期对设备进行维护保养，更换磨损部件。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巡检与点检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定期对设备进行检查，记录设备运行状态，及时发现潜在问题。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备件储备与管理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储备常用备件，建立备件管理制度，确保备件及时供应。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对操作人员进行培训，提高其技能水平，使其能够正确操作和维护设备。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预防措施和计划制定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设备维护与保养策略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https://d.book118.com/858070017030006026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2024-09-03T07:02:40.603</cp:lastPrinted>
  <dcterms:created xsi:type="dcterms:W3CDTF">2024-09-02T23:02:40Z</dcterms:created>
  <dcterms:modified xsi:type="dcterms:W3CDTF">2024-09-02T23:02:43Z</dcterms:modified>
</cp:coreProperties>
</file>