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54CDB-7603-49A6-9C48-C858A749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B7E26-61AD-4B96-A1C2-304E505B1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0C1F6-A3F9-488E-81FD-A403C8B91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D268A-39B0-4304-A128-0510D08C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3BC7C-4C5F-4762-BD91-4EB6EB8F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40391-1ACD-4F66-A6A9-F723E788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86241-2076-499F-98C1-3A5ECA6F2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721FF-8D26-4AAD-8A95-20CE48457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C5424-BFE5-4877-8A03-D701394D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080FA-8014-4490-B0B5-EEFDB5E00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46B59-8A5C-46C0-95F0-58BA049DB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003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物资采购与管理规范培训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物资需求分析与计划制定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采购过程管理与优化措施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供应商关系建立与维护策略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库存管理及盘点制度完善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物资采购基本概念与原则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83" r="353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指企业为满足生产和经营活动所需，通过购买、租赁等方式获取物资的行为。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确保企业正常运作，降低采购成本，提高采购效率，优化供应链管理。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物资采购定义及重要性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3" b="3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遵循公平、公正、公开的原则，确保采购过程透明化、规范化。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根据物资需求、市场情况、供应商状况等因素，制定合理的采购策略，如集中采购、分散采购、询价采购等。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采购原则与策略选择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对供应商的产品质量、价格、交货期、服务等进行全面评价，确保供应商符合企业要求。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制定明确的供应商选择标准，如资质认证、生产能力、质量管理体系等，确保选择的供应商能够满足企业需求。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917" b="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与供应商签订采购合同，明确双方的权利和义务，确保采购过程有法可依。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制定详细的采购执行流程，包括下单、验货、收货、付款等环节，确保采购过程顺畅、高效。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合同签订及执行流程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物资需求分析与计划制定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根据物资重要程度、资金占用比例进行分类管理，明确各类物资的管理重点。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通过历史数据分析和预测模型，确定未来一定时期内的物资需求量。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结合专家意见、市场调研等信息，对物资需求进行主观判断和分析。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物资需求分析方法论述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确保计划符合企业整体战略和运营目标。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明确需求计划的目标和范围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了解物资消耗规律，为计划编制提供依据。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收集和分析历史数据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结合定量和定性分析结果，初步确定物资需求的时间、数量和品种。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制定需求计划草案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组织相关部门对计划进行评审，根据反馈意见进行修订和完善。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评审和修订计划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需求计划编制步骤及要点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根据物资需求的不确定性和供应稳定性，设定合理的安全库存水平。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设定合理的安全库存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采用先进的库存管理手段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定期进行库存盘点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加强与供应商的沟通与协作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如采用ERP系统进行库存管理，实现库存信息的实时更新和共享。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确保库存数据的准确性，及时发现和解决库存积压、浪费等问题。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及时了解供应商的生产和供货情况，确保物资供应的稳定性。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建立跨部门协同机制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成立由采购、生产、销售等部门组成的物资需求计划小组，共同制定和执行需求计划。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明确各部门职责和分工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确保各部门在需求计划制定和执行过程中各司其职、协同配合。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加强信息共享和沟通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通过定期召开会议、共享数据等方式，加强各部门之间的信息交流和沟通。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建立考核和激励机制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将需求计划执行情况纳入部门绩效考核体系，对表现优秀的部门给予奖励和激励。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跨部门协同在需求计划中应用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采购过程管理与优化措施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详细分析现有采购流程，识别瓶颈和潜在风险点。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提出针对性的优化措施，如简化流程、合并环节、引入自动化工具等。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评估优化后的流程对采购成本、周期、质量等方面的影响。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效益预测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采购流程梳理及优化建议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询价、比价、议价技巧讲解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询价技巧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如何向供应商发出有效的询价请求，获取准确的价格信息。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比价方法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如何对不同供应商的价格进行比较，确保采购价格的合理性。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议价策略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掌握有效的议价技巧，争取更优惠的采购价格。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建立有效的订单跟踪机制，实时掌握订单状态和交货进度。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订单跟踪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与供应商明确交货期限，制定应急预案以应对可能的延误风险。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交货期保障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加强与供应商之间的信息沟通，确保双方对订单状态和交货期有清晰的认识。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订单跟踪和交货期保障举措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https://d.book118.com/858070037003006042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2024-09-20T22:59:26.258</cp:lastPrinted>
  <dcterms:created xsi:type="dcterms:W3CDTF">2024-09-20T14:59:26Z</dcterms:created>
  <dcterms:modified xsi:type="dcterms:W3CDTF">2024-09-20T14:59:28Z</dcterms:modified>
</cp:coreProperties>
</file>