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D51CCC-D1F6-4A89-BDEA-4C7F0E0B22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CFDD4B-7C00-4233-B012-A4967E1493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F094E9-63B1-44B1-A8C0-DCD2E4195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8A0FA8-1F2B-4302-AF79-F73B535C1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C66215-3EDE-4CB6-B955-0A78BE908E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8947A9-11EB-4741-B86D-219B91608B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56CBEE-7C4F-414A-8603-3C2219339E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4FC8D3-1FDB-4A75-9900-F6B2711870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4C13EA-17D0-4B0E-90D5-298CFA2F9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D52EDC-8B3F-4D02-8811-6B74A5C7AB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2D8B10-CB12-4237-BFAA-21EF227B54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7007203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高考议论文写作指导(杨)课件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议论文概述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论点与论据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论证方法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议论文的语言表达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高考议论文写作技巧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高考议论文写作常见问题与对策</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议论文概述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t="1418" b="1418"/>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pic>
        <p:nvPicPr>
          <p:cNvPr id="7" name="Picture 7"/>
          <p:cNvPicPr>
            <a:picLocks noChangeAspect="1"/>
          </p:cNvPicPr>
          <p:nvPr/>
        </p:nvPicPr>
        <p:blipFill>
          <a:blip r:embed="rId3">
            <a:alphaModFix amt="70000"/>
          </a:blip>
          <a:srcRect t="1418" b="141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议论文概述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论点与论据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在写作前，首先需要明确论点，即文章的核心观点或主要论题。论点应简洁明了，具有针对性。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在确立论点后，需要对其进行展开，解释论点的含义，并阐述其重要性。可以通过定义概念、解释原因、分析影响等方式展开论点。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论点的确立与展开</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展开论点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明确论点</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选择论据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选择与论点相关、有说服力的论据是写作的关键。论据可以是事实、数据、事例、理论等，应具有代表性、准确性和可信度。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运用论据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在写作过程中，需要恰当地运用论据来支持论点。论据的运用要紧扣主题，避免过多或过少。同时，要注意论据的表达方式，使其简洁明了、易于理解。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论据的选择与运用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逻辑关系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论点和论据之间应存在逻辑关系，即论据要能有效地支持论点。要注意论据的排列顺序，使其呈现出清晰的逻辑关系。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结合方式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在结合论点和论据时，可以采用因果推理、对比分析、归纳总结等方法，使文章更具说服力。同时，要注意语言的表达，使论点和论据之间的结合更加自然流畅。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论点与论据的结合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论证方法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揭示事物因果关系的论证方法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通过分析原因和结果，阐述论点的合理性或谬误。例如，分析“为什么学习英语很重要”时，可以指出英语作为国际通用语言的地位以及它对个人职业发展的影响。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因果论证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对比论证</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比较不同事物或同一事物的不同方面来证明论点的方法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通过比较两个或多个事物，突出它们的相似点和不同点，从而支持或反驳论点。例如，比较传统教育和在线教育的优缺点，以探讨哪种教育方式更适合现代社会。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通过具体事例支持论点的论证方法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通过列举具体实例来证明论点，增强论据的说服力。例如，在论述“勤奋是成功的关键”时，可以举出一些成功人士通过不懈努力取得成功的例子。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举例论证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从个别事例中提炼出一般结论的论证方法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通过分析多个具体事例，总结出它们共有的特征或规律，从而支持论点。例如，在论述“科技发展对人类生活的影响”时，可以从多个科技产品的角度出发，总结出科技发展对人类生活的积极和消极影响。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归纳论证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04</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议论文的语言表达</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https://d.book118.com/858070072036006044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2024-09-24T06:03:25.774</cp:lastPrinted>
  <dcterms:created xsi:type="dcterms:W3CDTF">2024-09-23T22:03:25Z</dcterms:created>
  <dcterms:modified xsi:type="dcterms:W3CDTF">2024-09-23T22:03:27Z</dcterms:modified>
</cp:coreProperties>
</file>