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FE8D9-79B3-4A9C-B8AA-E7390CC1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7023C-8D5B-45AF-858C-8E8C6F95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12DE3-980C-4508-8488-303E2A664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EAE89-108C-402E-A2D2-45DA5855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B9D16-8DAC-44F2-98CD-DDE53A09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FFB75-EE7B-4F4D-BBE1-BCC41A12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8306D-CC3D-495F-84F0-A40D80CA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13DD5-F90D-434F-AFA9-0ED1034B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F50C7-DE0F-4A1E-8B72-31AB66EF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54A06-BCD3-4CAF-84E7-13AAA43B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5C8EA-5ADA-4309-945C-2E51A265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0110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学校初中部综合组期末总结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学生管理工作总结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校园文化建设与活动总结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教师队伍建设与培训总结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学校设施管理与改善总结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期末总结与展望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回顾本学期工作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对初中部综合组本学期的工作进行全面回顾，总结经验教训，为下学期工作提供参考。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展示成果与亮点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展示初中部综合组在本学期取得的成果和亮点，彰显团队实力和价值。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通过期末总结，促进团队成员之间的交流与合作，共同提升教育教学水平。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包括教学计划执行、课堂教学、作业批改、考试组织等方面的工作。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包括教研活动组织、课题研究、论文发表等方面的成果。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学生管理工作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包括学生思想教育、心理辅导、行为规范等方面的管理工作。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团队建设与合作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包括团队成员之间的沟通、协作、培训等方面的工作。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教学计划完成情况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本学期初中部综合组各学科教师均按照教学计划，完成了教学任务，实现了教学目标。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课堂教学实施情况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教师们注重课堂教学实效，采用多种教学方法和手段，激发学生的学习兴趣和主动性，提高了课堂教学效率。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课后辅导与作业批改情况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教师们重视课后辅导和作业批改工作，及时解答学生的疑问，认真批改作业，为学生的学习提供了有力保障。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92" b="9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通过对学生成绩的统计和分析，发现大部分学生的成绩稳定且有所提升，但仍有部分学生存在学习困难，需要进一步加强辅导。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通过对教师教学质量的评价，发现大部分教师教学水平高、教学效果好，得到了学生和家长的认可。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教师教学质量评价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针对教学中存在的问题，如部分学生基础薄弱、学习兴趣不高等，将采取有针对性的措施加以改进，如加强基础知识的补习、激发学生的学习兴趣等。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通过教研活动的开展，教师们取得了丰硕的教研成果，如优秀教学设计、教学案例、教学反思等，为学校的教学改革和发展提供了有力支持。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教研活动开展情况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本学期初中部综合组开展了多次教研活动，包括教学观摩、教学研讨、经验交流等，促进了教师之间的合作与交流。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未来教研计划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在未来的工作中，将继续加强教研活动的开展，鼓励教师积极参与教学研究和实践，推动学校教育教学水平的不断提高。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学生管理工作总结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通过德育课程和主题班会，加强学生的思想道德教育，引导学生树立正确的价值观和道德观。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德育课程和活动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榜样示范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发挥教师、优秀学生的榜样作用，通过表彰先进、树立典型等方式，激励学生积极向上。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关注学生心理健康，开展心理健康教育和辅导，帮助学生解决心理问题，增强心理素质。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学生思想道德教育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通过校规校纪、班级公约等形式，加强对学生行为规范的宣传和教育，引导学生养成良好的行为习惯。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500" b="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行为规范教育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对违反校规校纪的学生进行严肃处理，维护学校纪律的严肃性和公正性。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708" b="10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加强班级管理，发挥班主任和任课教师的作用，关注学生的日常表现和学习状态，及时发现问题并予以解决。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学生行为规范管理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家访和家长会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通过家访和家长会等形式，加强与家长的沟通和联系，了解学生的家庭情况和成长环境。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家长学校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举办家长学校等活动，为家长提供教育孩子的知识和方法，促进家校合作。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家校互动平台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建立家校互动平台，方便家长和学校之间的信息交流和沟通，及时解决学生在学习和生活中遇到的问题。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校园文化建设与活动总结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学校举行了盛大的运动会，学生们积极参与各项体育比赛，展现了团结协作、拼搏向上的精神风貌。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各类社团如文学社、舞蹈社、科技社等开展了丰富多彩的社团活动，为学生提供了更多元化的课外生活。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校园文化艺术节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本学期成功举办了校园文化艺术节，包括文艺汇演、美术展览、书法比赛等多个环节，充分展示了学生的才艺和创造力。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校园文化活动回顾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https://d.book118.com/858070110124006035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2024-09-14T18:50:31.763</cp:lastPrinted>
  <dcterms:created xsi:type="dcterms:W3CDTF">2024-09-14T10:50:31Z</dcterms:created>
  <dcterms:modified xsi:type="dcterms:W3CDTF">2024-09-14T10:50:34Z</dcterms:modified>
</cp:coreProperties>
</file>