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DB6C97-E5E1-420D-945D-C10004E118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B82735-6458-4854-8080-483D8FFD88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C03CBC-F145-4291-8FF6-F8AA94A78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DE33DA-6E9F-47E0-B940-0FD133978E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6807CE-D09F-4E1D-A330-1A5A63B76A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E1D777-8011-40B7-B4B6-CF3D814500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EDEDC0-B83E-4E13-B18E-156D03AD46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527CCB-1FC3-4D9F-AB7E-492A90BD23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6FF023-12A4-4E63-913D-CE0519A00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E97F3A-BF46-408C-B026-51665F128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0B8F6A-B86E-4DD6-954E-D968939DF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7012603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昆虫的行为选择教学</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昆虫行为概述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觅食行为选择</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繁殖行为选择</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防御与攻击行为选择</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迁徙与扩散行为选择</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社会结构与通讯行为选择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昆虫行为概述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昆虫行为是指昆虫在应对环境刺激时所采取的适应性动作和反应，包括觅食、避敌、繁殖、迁徙等。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昆虫行为可分为先天性行为和后天性行为两大类。先天性行为是昆虫与生俱来的本能行为，如觅食、避敌等；后天性行为则是昆虫在生长发育过程中通过学习和经验积累形成的行为，如繁殖行为、社会行为等。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5090" r="509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环境对昆虫行为的影响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昆虫行为对环境的适应</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行为与环境关系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昆虫通过调整自身行为来适应环境变化，如迁徙、寻找新的食物来源等。这些适应性行为有助于昆虫在复杂多变的环境中生存和繁衍。</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环境因素如温度、湿度、光照强度、食物供应等都会对昆虫行为产生影响。例如，温度的变化会影响昆虫的活动节律和繁殖行为。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昆虫行为研究有助于揭示昆虫与环境之间的相互作用关系，为害虫防治和益虫利用提供科学依据。同时，昆虫行为研究也有助于深入了解动物行为学的基本原理和规律。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研究意义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昆虫行为研究可采用观察法、实验法和模拟法等方法。观察法是通过直接观察昆虫在自然条件下的行为表现来收集数据；实验法是通过人为控制实验条件来研究昆虫的特定行为；模拟法则是通过建立数学模型来模拟昆虫的行为过程，以揭示其行为规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研究意义及方法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觅食行为选择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昆虫通过视觉、嗅觉和触觉等感官系统识别食物来源。</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不同昆虫对食物的偏好和选择标准各异，如颜色、气味、形状等。</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昆虫能够区分食物的营养成分和含量，从而选择最有利于自身生长和繁殖的食物。</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66" r="556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3125" b="3125"/>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食物来源与识别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8394" r="28394"/>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4083" r="408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75" r="166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昆虫采用多种觅食策略，如主动搜索、守株待兔、寄生等。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觅食过程中，昆虫会运用各种技巧，如利用伪装、释放信息素吸引猎物等。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昆虫还能根据环境变化和食物资源的分布调整觅食策略，提高觅食效率。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觅食策略及技巧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在食物资源有限的情况下，昆虫之间会发生竞争，如争夺食物、占据有利位置等。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一些昆虫会通过合作来提高觅食效率，如群居昆虫共同采集食物、分工协作等。</a:t>
            </a:r>
          </a:p>
        </p:txBody>
      </p:sp>
      <p:pic>
        <p:nvPicPr>
          <p:cNvPr id="6" name="Picture 6"/>
          <p:cNvPicPr>
            <a:picLocks noChangeAspect="1"/>
          </p:cNvPicPr>
          <p:nvPr/>
        </p:nvPicPr>
        <p:blipFill>
          <a:blip r:embed="rId2"/>
          <a:srcRect t="2638" b="26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68" b="786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昆虫在竞争和合作中形成了复杂的社会结构和行为模式，这对于它们的生存和繁衍具有重要意义。</a:t>
            </a:r>
          </a:p>
        </p:txBody>
      </p:sp>
      <p:pic>
        <p:nvPicPr>
          <p:cNvPr id="10" name="Picture 10"/>
          <p:cNvPicPr>
            <a:picLocks noChangeAspect="1"/>
          </p:cNvPicPr>
          <p:nvPr/>
        </p:nvPicPr>
        <p:blipFill>
          <a:blip r:embed="rId4"/>
          <a:srcRect t="14873" b="1487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食物竞争与合作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繁殖行为选择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昆虫通过释放特定的化学物质（信息素）、声音、光信号或特定的舞蹈来吸引异性。例如，某些萤火虫通过闪烁特定模式的荧光来吸引配偶。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昆虫的交配方式多样，包括直接交配、间接交配（如通过交配囊）等。交配过程中，雄性昆虫通常会将精子传递给雌性，以便受精和繁殖后代。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求偶信号与交配方式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交配方式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求偶信号</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产卵场所选择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昆虫会根据后代的生存需求选择适宜的产卵场所，如温度、湿度、食物来源等。例如，蚊子通常选择在静水中产卵，因为蚊子的幼虫需要水中的有机物来生长。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保护机制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为了保护卵和幼虫免受天敌的侵害，昆虫会采取各种策略，如将卵产在隐蔽的地方、分泌保护性的物质覆盖卵表面、或让卵具有特殊的形状和颜色来避免被捕食者发现。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产卵场所选择与保护机制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https://d.book118.com/858070126033006044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2024-09-24T04:51:34.896</cp:lastPrinted>
  <dcterms:created xsi:type="dcterms:W3CDTF">2024-09-23T20:51:34Z</dcterms:created>
  <dcterms:modified xsi:type="dcterms:W3CDTF">2024-09-23T20:51:36Z</dcterms:modified>
</cp:coreProperties>
</file>