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54D2A-3A01-481F-ADF2-E16A89B5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06F86-910E-4389-9680-A87EDA868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84B9-E960-454F-BD3C-F3F3F8542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83E63-48C5-4025-87FA-472CBD69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C144D-B289-4EE3-BB76-839D8452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D3AF9-2191-4D74-BC3C-89AAC87A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62502-EFB1-43F5-8376-221D101E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B9830-AB5F-463E-97BE-93BFB920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77DA7-9C72-4EB4-AF0D-0DF4FAE13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34E26-87C5-4F34-AD62-C3CE8E26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760E4-ECD6-4E40-A4FF-8D221B6C2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101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教学小课PPT\n## 1.护理教学的基本概念与重要性\n### 1.1护理教学的定义与目标\n### 1.2护理教学的重要性及影响\n### 1.3护理教学的基本原则与方法\n## 2.护理教学课程设计与实施\n### 2.1护理教学课程的设计思路\n### 2.2护理教学课程的实施策略\n### 2.3护理教学课程的评价与反馈\n## 3.护理教学实践技能的培养\n### 3.1护理实践技能的种类与要求\n### 3.2护理实践技能的培训方法与技巧\n### 3.3护理实践技能的考核与评价\n## 4.护理教学中的学生辅导与互动\n### 4.1学生辅导的重要性及方法\n### 4.2护理教学中的互动环节设计\n### 4.3学生反馈与教师调整策略\n## 5.护理教学资源的整合与利用\n### 5.1护理教学资源的种类与来源\n### 5.2护理教学资源的整合策略与方法\n### 5.3护理教学资源的利用与创新\n## 6.护理教学团队的建设与协作\n### 6.1护理教学团队的角色与职责\n### 6.2护理教学团队的协作与沟通\n### 6.3护理教学团队的发展与创新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护理教学小课PPT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护理教学的定义与目标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护理教学是指通过有计划、有组织、有系统的方法   -传授护理知识和技能
  -培养护理专业人才
  -提高护理质量和患者满意度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护理教学的目标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培养具备专业知识和实践技能的护理人才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提高护理人员的综合素质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促进护理学科的发展和创新</a:t>
            </a:r>
            <a:endParaRPr/>
          </a:p>
        </p:txBody>
      </p:sp>
      <p:pic>
        <p:nvPicPr>
          <p:cNvPr id="21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护理教学是提高护理质量的关键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护理教学有助于培养护理人才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护理教学促进护理学科的发展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护理教学影响护理人员的职业素养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护理教学影响护理服务的质量和效果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护理教学影响护理学科的地位和声誉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护理教学的基本原则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激发学生的学习兴趣和动力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护理教学方法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案例法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护理教学课程设计与实施</a:t>
            </a:r>
            <a:endParaRPr/>
          </a:p>
        </p:txBody>
      </p:sp>
      <p:sp>
        <p:nvSpPr>
          <p:cNvPr id="25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护理教学课程的设计思路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护理教学课程设计的目标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适应护理学科的发展需求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护理教学课程设计的内容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护理基本理论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护理伦理与法律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护理教育与培训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护理教学课程实施的步骤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进行教学评价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护理教学课程实施的方法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案例法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护理教学课程的实施策略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护理教学课程评价的目的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指导教学改进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促进学生发展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护理教学课程评价的方法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学生自我评价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同行评价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护理教学课程的评价与反馈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护理教学实践技能的培养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护理实践技能的种类与要求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护理实践技能的种类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护理教育技能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护理实践技能的要求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掌握正确的操作方法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护理实践技能的培训方法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网络教学法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护理实践技能培训的技巧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提供实践操作的机会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进行有效的反馈和指导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护理实践技能的培训方法与技巧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护理实践技能的考核与评价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护理实践技能的考核目的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检验学生的学习效果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指导教学改进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促进学生发展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护理实践技能的考核方法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总结性考核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综合素质评价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https://d.book118.com/858071011042006037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护理教学小课PPT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2024-09-17T00:56:49.437</cp:lastPrinted>
  <dcterms:created xsi:type="dcterms:W3CDTF">2024-09-16T16:56:49Z</dcterms:created>
  <dcterms:modified xsi:type="dcterms:W3CDTF">2024-09-16T16:56:51Z</dcterms:modified>
</cp:coreProperties>
</file>