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69ABA8-A150-4C4A-A617-677476F7C3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D776C1-1F7A-4F68-AD07-78F6BF4B17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F36047-8128-4F3E-B8BD-F1638A1FD9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D7FD56-3411-40D5-8797-FD15BD2EF2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A4E1532-3F0D-49B8-B36F-80EB2679AC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0FF9E97-3C27-4866-971A-07155A3BD3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71A5D0-CF82-4B6C-9A34-B26F546247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7D3710-E44E-41B9-9545-A414726FF9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8FB4B3-42C6-4D93-AFC4-F0AF9400F6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F991A7-56DD-4905-B323-82959C215C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6C7841-F1BC-454A-BDE2-16FD4B7F57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8071046043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2023-12-27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直销团队操作手册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直销团队概述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直销团队招募与选拔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直销团队培训与辅导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直销团队日常管理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直销团队激励与考核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直销团队市场拓展与策略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直销团队风险管理与应对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直销团队概述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直销团队定义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直销团队是指通过直接销售产品或服务给最终消费者，以赚取佣金的销售团队。他们通常不依赖于传统的零售渠道或中间商，而是直接与客户建立联系和信任。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直销团队特点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直销团队通常具有以下特点：高度的自主性、强烈的销售驱动力、紧密的团队合作、灵活的销售策略、以及与客户建立长期关系的能力。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直销团队定义与特点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直销团队的优势在于能够直接接触到最终消费者，了解客户需求并提供个性化的解决方案。他们能够迅速响应市场变化，调整销售策略，并与客户建立紧密的关系，从而增加销售机会和客户忠诚度。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直销团队优势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直销团队面临的挑战包括市场竞争激烈、客户需求多样化、销售周期较长以及需要不断学习和更新产品知识等。此外，建立和维护客户关系也需要投入大量的时间和精力。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直销团队挑战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直销团队优势与挑战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直销团队组建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组建一个有效的直销团队需要考虑多个因素，包括目标市场、产品特点、销售策略以及团队成员的选拔和培训。团队成员应具备良好的沟通技巧、销售技巧和产品知识，同时要有团队合作精神和自我驱动力。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直销团队规模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直销团队的规模应根据公司的业务需求和市场规模来确定。较小的团队可能更加灵活和高效，而较大的团队则能够覆盖更广泛的市场和客户群体。在扩展团队规模时，应确保有足够的资源和管理支持，以保持团队的稳定性和效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直销团队组建与规模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直销团队招募与选拔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线上招募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利用社交媒体、招聘网站和论坛等渠道发布招聘信息，吸引潜在应聘者。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线下招募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参加招聘会、校园宣讲会等活动，与应聘者面对面交流，提高招募效果。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员工推荐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鼓励现有员工推荐优秀人才，设立推荐奖励机制，扩大招募范围。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招募渠道与策略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选拔标准与流程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选拔标准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注重应聘者的沟通能力、团队协作能力、销售技巧、市场洞察力等方面的能力。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选拔流程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简历筛选、初试、复试、终审等环节，确保选拔出符合团队要求的优秀人才。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2982" r="22982"/>
          <a:stretch>
            <a:fillRect/>
          </a:stretch>
        </p:blipFill>
        <p:spPr>
          <a:xfrm>
            <a:off x="3909691" y="1250241"/>
            <a:ext cx="7848599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提前准备面试问题，关注应聘者的表达能力、思维逻辑、情绪管理等方面的表现。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采用评分表、面试记录等方式，对应聘者的各项能力进行量化评估，确保选拔的公正性和准确性。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面试技巧与评估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评估方法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面试技巧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直销团队培训与辅导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7768" b="7768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培训内容与计划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确保直销团队成员全面了解所销售的产品，包括产品特点、优势、使用方法等。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教授有效的销售技巧，如沟通、谈判、客户关系管理等，以提高销售业绩。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强化团队合作意识，提升团队协作能力，包括分工协作、信息共享等。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根据团队成员的实际情况，制定合理的培训计划和时间表。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产品知识培训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销售技巧培训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团队协作培训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培训时间安排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线上培训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线下培训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实践指导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互动学习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培训方法与技巧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98" r="1659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98" r="16598"/>
          <a:stretch>
            <a:fillRect/>
          </a:stretch>
        </p:blipFill>
        <p:spPr>
          <a:xfrm>
            <a:off x="6248978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49" r="1654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利用网络平台进行远程培训，方便灵活，可随时随地学习。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组织面对面的集中培训，通过讲座、案例分析、角色扮演等形式提升培训效果。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安排经验丰富的导师进行一对一辅导，指导团队成员在实际工作中运用所学知识和技巧。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鼓励团队成员之间的交流与分享，通过小组讨论、经验分享等方式促进互相学习。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制定辅导计划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根据团队成员的个体差异和实际需求，制定个性化的辅导计划。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定期对团队成员的业绩进行评估，及时发现存在的问题和不足。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针对性辅导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针对评估结果，对存在问题的团队成员进行有针对性的辅导和指导。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持续跟踪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对辅导效果进行持续跟踪，确保团队成员能够在实际工作中不断改进和提升。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辅导策略与跟踪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直销团队日常管理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https://d.book118.com/858071046043006027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2024-09-05T02:32:40.614</cp:lastPrinted>
  <dcterms:created xsi:type="dcterms:W3CDTF">2024-09-04T18:32:40Z</dcterms:created>
  <dcterms:modified xsi:type="dcterms:W3CDTF">2024-09-04T18:32:42Z</dcterms:modified>
</cp:coreProperties>
</file>