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2E89A6-493D-4A40-92BB-B7A14BD269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866E2D-DF22-43D6-AD50-F567BD5B8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2E495D-50C9-4FF6-9B0C-2BB2FD0EEE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8AF5F6-ECD7-4534-B69C-F477CDAD5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C23D3A-6319-4F83-931E-5A04A26A0E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CE01B7-DBC0-4B82-AE16-8AFF724C2E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C0BD0A-0CC9-43AF-B869-A23DB62464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FBA1F-60D5-4C98-9CD7-86AED46FE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27A4A0-0BFD-487D-AE66-AB63E18A7F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116B9A-8E0F-49E0-BD9C-C775B5F39D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F617CC-50FA-4A78-AC55-BABD1D623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7112401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管理统计学9一元线性回归</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汇报人：AA</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2024-01-26</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AA</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一元线性回归模型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最小二乘法估计参数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回归方程的检验与诊断</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预测与应用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案例分析与实战演练</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7109" b="1710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探究变量之间的关系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一元线性回归旨在探究两个变量之间的线性关系，通过建立一个数学模型来描述这种关系。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预测和决策支持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基于历史数据建立的一元线性回归模型，可用于预测未来趋势或为新决策提供支持。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简化复杂问题</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在面对多个变量时，一元线性回归可以帮助我们聚焦于两个变量之间的关系，从而简化问题的复杂性。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回归分析的定义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回归分析是一种统计学方法，用于探究因变量和一个或多个自变量之间的关系，并建立数学模型来描述这种关系。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376" r="1037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一元线性回归的特点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一元线性回归是回归分析中最简单、最常用的方法之一，其特点包括模型简单、易于理解和实现，以及对于线性关系的数据具有较高的预测精度。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回归分析与相关分析的区别</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关分析旨在探究两个变量之间的相关程度，而回归分析则更进一步，通过建立数学模型来描述因变量和自变量之间的具体关系。此外，相关分析只能判断变量之间是否存在关系，而无法确定关系的具体形式，而回归分析则可以给出具体的数学表达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回归分析概述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一元线性回归模型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一元线性回归模型是用于研究一个自变量和一个因变量之间线性关系的一种统计模型。</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该模型可以用一条直线来近似表示自变量和因变量之间的关系，直线的斜率和截距分别代表自变量对因变量的影响程度和基础水平。</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294" r="2629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02" r="1660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线性关系假设</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误差项独立性假设</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误差项同方差性假设</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误差项正态性假设</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假设条件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假设自变量和因变量之间存在线性关系，即因变量的期望值是自变量的线性函数。</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假设误差项的方差相等，即误差项的波动程度不随自变量的取值而改变。</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假设误差项之间相互独立，即一个误差项的值不会受到其他误差项的影响。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假设误差项服从正态分布，即误差项的概率分布呈现钟形曲线。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F统计量和P值</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用于检验一元线性回归模型的整体显著性。F统计量越大，P值越小，说明模型整体上是显著的，即自变量对因变量有显著影响。</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回归系数（斜率）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表示自变量每增加一个单位时，因变量的平均变化量。回归系数的正负号表示自变量和因变量之间的变化方向。</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截距</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表示当自变量取值为0时，因变量的期望值。截距反映了自变量和因变量关系在自变量为0时的基础水平。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判定系数（R方）</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用于衡量一元线性回归模型的拟合优度，取值范围在0到1之间。R方越接近于1，说明模型的拟合效果越好。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参数解释</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最小二乘法估计参数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最小二乘法是一种数学优化技术，它通过最小化误差的平方和来寻找数据的最佳函数匹配。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在一元线性回归中，最小二乘法用于确定回归线的斜率和截距，使得所有观测点到回归线的垂直距离的平方和最小。</a:t>
            </a:r>
          </a:p>
        </p:txBody>
      </p:sp>
      <p:pic>
        <p:nvPicPr>
          <p:cNvPr id="6" name="Picture 6"/>
          <p:cNvPicPr>
            <a:picLocks noChangeAspect="1"/>
          </p:cNvPicPr>
          <p:nvPr/>
        </p:nvPicPr>
        <p:blipFill>
          <a:blip r:embed="rId2"/>
          <a:srcRect t="11504" b="1150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8356" b="835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最小二乘法的目标是找到一条直线，使得所有观测点与该直线的残差平方和最小。</a:t>
            </a:r>
          </a:p>
        </p:txBody>
      </p:sp>
      <p:pic>
        <p:nvPicPr>
          <p:cNvPr id="10" name="Picture 10"/>
          <p:cNvPicPr>
            <a:picLocks noChangeAspect="1"/>
          </p:cNvPicPr>
          <p:nvPr/>
        </p:nvPicPr>
        <p:blipFill>
          <a:blip r:embed="rId4"/>
          <a:srcRect t="3134" b="313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最小二乘法原理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83" r="1858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8714" r="1871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参数估计过程</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收集一组观测数据，包括自变量X和因变量Y的值。</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根据最小二乘法原理，建立残差平方和的目标函数。</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对目标函数求偏导数，并令偏导数等于零，以求解使得残差平方和最小的参数值。</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解出参数值后，得到一元线性回归方程。</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570" r="957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估计得到的参数值包括回归线的斜率和截距，它们分别表示自变量X对因变量Y的影响程度和当X等于零时Y的平均值。</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通过回归方程可以预测新的自变量X值对应的因变量Y的估计值。</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估计结果的解释还需要结合实际情况和专业领域知识，以判断回归方程的合理性和适用性。</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估计结果解释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https://d.book118.com/858071124012006033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2024-09-10T20:31:31.304</cp:lastPrinted>
  <dcterms:created xsi:type="dcterms:W3CDTF">2024-09-10T12:31:31Z</dcterms:created>
  <dcterms:modified xsi:type="dcterms:W3CDTF">2024-09-10T12:31:33Z</dcterms:modified>
</cp:coreProperties>
</file>