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1890-B85A-45CB-A8D2-6BB74160A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F8621-4CD2-4AF0-B614-C456A13F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ECFF7-C986-4481-B311-58ECA75C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CC6E8-3D95-4AFA-AEDC-A7626A960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FC565-C9E7-408D-9817-EE1D2D41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7B152-B13D-41B7-BF2A-7582738C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DD5C8-B01D-4251-A2D8-AD4A3547B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F3B9F-AAED-4538-9D8C-9DE68630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CF03C-85FC-4124-8DF1-45D370AB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7B4A5-9C18-4F0B-927E-F0CD74642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99CF2-497E-478B-9B56-09F46D7E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203006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《给水管网》ppt课件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给水管网材料与设备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给水管网的施工与维护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给水管网优化与改造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给水管网概述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给水管网是用于向用户供应自来水的管网系统。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给水管网是指由取水构筑物、泵站、管网、中途加压站、水塔等设施组成的系统，其主要功能是从水源取水，通过泵站加压或重力输送，将自来水供应到用户。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给水管网定义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36" r="120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给水管网主要由输水管、配水管、接户管以及相关的附属设施组成。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输水管的作用是将水从水源输送到配水管，配水管则将水从输水管输送至用户，接户管则负责将水从配水管引入建筑物内，附属设施包括阀门、消火栓、测流测压装置等。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给水管网组成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给水管网的主要功能是安全可靠地供水，满足用户对水量和水压的需求。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给水管网的设计和运行必须保证供水安全可靠，满足用户日常用水需求，同时要确保水压稳定，水量充足。此外，给水管网还需承担消防、排污等任务，保障公共安全和环境卫生。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给水管网功能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给水管网设计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4" b="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174" r="1717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确保管网供水安全可靠，满足用户用水需求。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在满足供水需求的前提下，优化管网设计，降低建设和运行成本。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合理规划管网布局，减少对周边环境的破坏和污染。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管网设计应适应未来城市发展变化，具备灵活性和可扩展性。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根据用水需求、水源条件、地形地貌等因素，确定管网的供水压力、流量、管径等设计参数。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确定设计参数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根据地形、道路、建筑物分布等因素，合理规划管网的走向、布局和连接方式。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布置管网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根据管网的布置和设计参数，进行水力计算，确定管网的运行工况和各管段的阻力损失。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计算水力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根据水力计算结果，对管网设计进行优化调整，确保管网供水安全可靠、经济合理。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根据设计压力、流量、地质条件等因素，选择合适的管材，如铸铁管、钢管、塑料管等。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管材选择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管道埋深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附属设施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根据土壤条件、冰冻线、道路荷载等因素，确定管道的埋设深度，以保证管道安全稳定运行。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根据管网规模和供水需求，设置必要的泵站、阀门、水塔等附属设施，以满足供水需求和调节水量。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给水管网材料与设备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https://d.book118.com/858072030061006037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2024-09-17T07:08:50.819</cp:lastPrinted>
  <dcterms:created xsi:type="dcterms:W3CDTF">2024-09-16T23:08:50Z</dcterms:created>
  <dcterms:modified xsi:type="dcterms:W3CDTF">2024-09-16T23:08:52Z</dcterms:modified>
</cp:coreProperties>
</file>