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3BB3C0-09D2-45FB-99B2-6125BD37D5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50DF8C-5153-4A25-B7F0-7F8EE229BE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DA40BF-83C7-456B-99B7-621BCBA2F4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20B4A4-992B-42CB-AAC6-EDBE8FFB0C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E62ECA5-8001-487D-AD1F-5BE6DF20E5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B80ADE8-A186-408F-8739-F0BF4F0B7E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158CFC-3A5B-485F-821F-12CACD2ECF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223243-ECF6-4602-B478-F92CE69A9D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4E76AE-9F64-43D7-9FB5-7EBDAD1869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9D8407-E0F6-4D92-A3DC-BF107D1D57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D14E50-579A-4B2E-B697-F6B9BB9427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8072057002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毕业生师范技能提高计划书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师范技能提高的重要性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师范技能提高的具体措施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师范技能提高的实践与案例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941" r="14941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随着教育改革的深入，对教师的专业素养和师范技能提出了更高的要求。当前师范生在走向工作岗位时，往往面临教学经验不足、课堂管理能力欠缺等问题，影响了教学质量。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制定一个毕业生师范技能提高计划，旨在帮助师范生更好地适应教学岗位，提高教学水平和师范技能，以满足教育改革的需求。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583" r="16583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许多师范生在大学期间缺乏实际教学经验，导致在初入职场时难以快速适应教学工作。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教学经验不足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课堂管理能力欠缺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师范技能不扎实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职业规划与发展不明确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新教师往往在课堂管理方面遇到困难，如应对学生纪律问题、调动学生学习积极性等。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部分师范生在教学设计、教学方法和评价手段等方面存在不足，影响教学效果。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新教师对于自身的职业规划和发展方向往往不明确，需要更多的指导和支持。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当前师范生面临的问题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师范技能提高的重要性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师范技能定义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师范技能是指教师在教育教学过程中所具备的专业技能和素质，包括教学设计与组织、课堂管理、教学评价、沟通与表达等。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师范技能分类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根据教育教学活动的需要，师范技能可以分为基本技能和专业技能两大类。基本技能包括听、说、读、写、演示等，专业技能包括教学策略、课程设计、学生评价等。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师范技能的定义与分类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增强教师社会责任感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通过提高师范技能，教师能够更好地履行教育教学职责，培养更多优秀人才，为社会发展做出贡献，从而增强教师的社会责任感。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提高教育教学质量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提高师范技能有助于教师更好地掌握教育教学规律和方法，提高教学效果，从而提高学生的学习成绩和综合素质。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提升教师职业竞争力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在激烈的就业竞争中，优秀的师范技能是教师获得职业机会的重要保障，也是教师个人发展的重要基础。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促进教师专业成长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提高师范技能有助于教师不断更新教育观念和教学方法，提高教育教学水平，从而促进教师的专业成长和发展。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提高师范技能对未来教师的影响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师范技能提高的具体措施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741" r="2274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077" r="2907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掌握并运用多种教学方法，如讲解、示范、小组讨论、案例分析等，以提高学生的学习效果。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教学方法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运用教学技巧，如提问、反馈、引导思考等，激发学生的学习兴趣和思考能力。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教学技巧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教学方法与技巧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https://d.book118.com/858072057002006032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2024-09-09T04:42:36.731</cp:lastPrinted>
  <dcterms:created xsi:type="dcterms:W3CDTF">2024-09-08T20:42:36Z</dcterms:created>
  <dcterms:modified xsi:type="dcterms:W3CDTF">2024-09-08T20:42:38Z</dcterms:modified>
</cp:coreProperties>
</file>