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1F39F45-632F-4B8F-91C0-1CD0DACBBC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F131D67-46DE-4DCE-B881-9AF703BDFD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826B30A-FF9D-49B2-ACB4-4DDEB1D972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6DD05D8-C0BE-482C-9275-6692AE332D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CD13AB2-70EB-4031-A427-B79216832D1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E17E77D-F389-4BFA-9E1D-AA1DB91A0DF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4BFC02D-C08C-47BC-8B9D-DA1421E14EA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AC57782-D50B-4288-9BF3-0EFFE57522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B19226-577B-4863-AF0D-C10B460B25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B697DF-E1F8-42F0-A522-DEA1385C19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37E9E67-E2C8-421D-B4E5-7C7B4EE683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8073020052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alpha val="100000"/>
                  </a:schemeClr>
                </a:solidFill>
                <a:latin typeface="Microsoft Yahei"/>
                <a:ea typeface="Microsoft Yahei"/>
                <a:cs typeface="Microsoft Yahei"/>
              </a:rPr>
              <a:t>胎儿窘迫课件ppt护理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胎儿窘迫概述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胎儿窘迫的护理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胎儿窘迫的预防与治疗</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胎儿窘迫的案例分析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胎儿窘迫的护理研究与展望</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胎儿窘迫概述</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胎儿窘迫是指胎儿在子宫内因急性或慢性缺氧危及其健康和生命的综合症。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急性胎儿窘迫、慢性胎儿窘迫</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母体因素</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胎盘脐带因素</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胎儿因素</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其他因素</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胎儿窘迫的病因</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6475" r="16475"/>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如妊娠期高血压、慢性高血压、慢性肾炎等。</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如胎盘早剥、前置胎盘、脐带脱垂等。</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如胎儿先天性心脏病、胎儿畸形等。</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如宫内感染、母儿血型不合等。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胎儿窘迫的症状</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胎心率超过160次/分或低于110次/分，或出现胎心不规则等。</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羊水呈黄绿色或棕黄色，质稠，可能伴有胎粪。</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胎动频繁或胎动减少甚至消失。</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母体血液pH值下降，二氧化碳分压升高。</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胎心率异常</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羊水胎粪污染</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胎动异常</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酸中毒</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胎儿窘迫的护理</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通过定期产检，可以及时发现胎儿窘迫的迹象，以便采取相应的措施。</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定期产检</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调整生活习惯</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控制合并症</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1353" b="1135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孕妇应保持良好的生活习惯，包括充足的休息、合理的饮食和适当的运动。</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对于存在妊娠期高血压、糖尿病等合并症的孕妇，应积极控制病情，以降低胎儿窘迫的风险。</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产前护理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在分娩过程中，应持续监测胎心，以便及时发现胎儿窘迫的迹象。</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16667" b="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监测胎心</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如发现胎儿窘迫，应及时调整分娩方式，如剖宫产。</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调整分娩方式</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在必要时，可以使用药物来改善胎儿缺氧状况。</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药物治疗</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产时护理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胎儿娩出后，应密切观察新生儿的生命体征，以确保其安全。</a:t>
            </a:r>
          </a:p>
        </p:txBody>
      </p:sp>
      <p:pic>
        <p:nvPicPr>
          <p:cNvPr id="6" name="Picture 6"/>
          <p:cNvPicPr>
            <a:picLocks noChangeAspect="1"/>
          </p:cNvPicPr>
          <p:nvPr/>
        </p:nvPicPr>
        <p:blipFill>
          <a:blip r:embed="rId2"/>
          <a:srcRect l="14750" r="1475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观察新生儿状况</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产后应采取措施预防新生儿感染，如保持环境清洁、定期消毒等。</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预防感染</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指导家长正确的喂养方法和注意事项，以保证新生儿获得充足的营养。</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喂养指导</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产后护理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胎儿窘迫的预防与治疗</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https://d.book118.com/858073020052006044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2024-09-24T11:35:11.992</cp:lastPrinted>
  <dcterms:created xsi:type="dcterms:W3CDTF">2024-09-24T03:35:12Z</dcterms:created>
  <dcterms:modified xsi:type="dcterms:W3CDTF">2024-09-24T03:35:14Z</dcterms:modified>
</cp:coreProperties>
</file>