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46D58B-18D9-4E04-B080-4CC8E0D2C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3C2C6-F590-47B5-9938-C80575039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D13A88-5738-4990-A60F-8845BB9CD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04E0F6-2D2A-4E6F-9C02-F8094E566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207C9A-BDFE-4107-9489-D48FF87F1B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42C344-4D39-40F2-8154-C9B1816FFB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DDAC31-AA73-4020-B0C2-1AEE29AA22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1CEC5F-AA00-495D-9AA2-652EB199A2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CB78F9-474E-4406-84F0-F5BCA289D4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C89FAC-A821-4BD9-B9E8-ED9F7609F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94FDF4-B261-42C0-A355-1D0E6410A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7303102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旅游业中的虚拟现实技术应用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旅游业中虚拟现实技术应用现状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虚拟现实技术在旅游业中的优势分析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面临的挑战与问题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未来发展趋势及建议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虚拟现实技术概述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经历了从萌芽阶段到现阶段的多个发展时期。在萌芽阶段，人们开始探索如何通过计算机技术来模拟现实世界。随着计算机图形学、仿真技术等相关技术的不断发展，虚拟现实技术逐渐走向成熟，并在各个领域得到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虚拟现实技术的核心技术主要包括三维图形生成技术、多传感器交互技术、高分辨率显示技术等。这些技术共同构成了虚拟现实系统的基础框架。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核心技术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的原理是通过计算机生成一个虚拟的三维环境，用户可以通过特殊的输入输出设备与该环境进行交互。虚拟环境中的物体和场景可以根据用户的操作进行实时变化，从而为用户提供一种身临其境的感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核心技术及原理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虚拟现实技术已经被广泛应用于娱乐、教育、医疗、军事、工业设计等领域。在娱乐领域，虚拟现实游戏和电影为用户提供了更加沉浸式的体验；在教育领域，虚拟现实技术可以帮助学生更加直观地理解复杂的概念和理论；在医疗领域，虚拟现实技术可以用于手术模拟和远程医疗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虚拟现实技术的不断发展和普及，其市场规模也在不断扩大。目前，全球虚拟现实市场规模已经超过百亿美元，并且呈现出快速增长的趋势。未来几年，随着技术的不断进步和应用领域的不断拓展，虚拟现实市场有望继续保持高速增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应用领域及市场现状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旅游业中虚拟现实技术应用现状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景区游览体验提升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虚拟导览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通过VR技术，游客可以在家中或其他地点进行远程虚拟游览，提前了解景区风貌和特色。</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3D场景重建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针对历史遗迹或已消失的景点，通过3D建模和虚拟现实技术，游客可以穿越时空，感受历史文化的魅力。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互动体验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在景区内设置VR体验区，游客可以通过穿戴设备，身临其境地参与到虚拟的景区活动中，如模拟飞行、潜水等。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沉浸式住宿体验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结合VR技术，酒店可以提供沉浸式的住宿体验，如模拟海滩、森林等自然环境，让游客在房间内就能感受到身临其境的奇妙体验。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虚拟酒店参观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通过VR技术，游客可以在预订前对酒店进行全方位的虚拟参观，了解房间布局、设施配置等详细信息。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个性化服务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通过VR技术，酒店可以为游客提供个性化的服务，如定制化的房间主题、虚拟导游等。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酒店预订与住宿体验创新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利用VR技术制作具有沉浸感和交互性的旅游广告，吸引潜在游客的注意力。</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虚拟旅游广告</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通过VR全景视频、3D建模等方式，展示旅游目的地的独特魅力和吸引力，激发游客的旅游意愿。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旅游目的地推广</a:t>
            </a:r>
          </a:p>
        </p:txBody>
      </p:sp>
      <p:pic>
        <p:nvPicPr>
          <p:cNvPr id="10" name="Picture 10"/>
          <p:cNvPicPr>
            <a:picLocks noChangeAspect="1"/>
          </p:cNvPicPr>
          <p:nvPr/>
        </p:nvPicPr>
        <p:blipFill>
          <a:blip r:embed="rId3"/>
          <a:srcRect l="16626" r="1662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6" r="1662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结合VR技术，旅游产品可以在线上进行预售，让游客在购买前就能充分了解和体验产品的特色和优势。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旅游产品预售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旅游产品推广与营销手段丰富化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虚拟现实技术在旅游业中的优势分析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突破时间限制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虚拟现实技术可以模拟不同季节、不同时间的场景，让游客在任意时间体验旅游目的地的美丽景色。</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全景式游览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虚拟现实技术能够提供360度全景视角，让游客身临其境地感受旅游目的地的真实环境。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跨越地域限制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通过虚拟现实技术，游客可以足不出户地游览世界各地的名胜古迹、自然风光，打破了传统旅游的地域限制。</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突破时空限制，实现全景式游览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虚拟现实技术可以实现人机交互，让游客通过手柄、头盔等设备与虚拟场景进行互动，提升游客的参与度和沉浸感。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交互式体验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虚拟现实技术可以根据游客的需求和喜好，定制个性化的旅游体验，满足游客的多样化需求。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个性化定制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虚拟现实技术可以模拟真实的听觉、视觉、触觉等感官体验，让游客更加深入地感受旅游目的地的魅力。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多感官体验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提升游客参与度和沉浸感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https://d.book118.com/858073031025006034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2024-09-12T11:07:31.520</cp:lastPrinted>
  <dcterms:created xsi:type="dcterms:W3CDTF">2024-09-12T03:07:31Z</dcterms:created>
  <dcterms:modified xsi:type="dcterms:W3CDTF">2024-09-12T03:07:33Z</dcterms:modified>
</cp:coreProperties>
</file>