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5CF92-1F9A-4984-BD47-8BCF8EE3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AF624-1937-4471-B668-37FFC3F12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538ED-1B00-4007-9776-A0E3DB937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EFA96-F584-470B-84D9-A0EEA716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6B2AF8-9BFC-4BB0-9C87-93CD1F6E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0EE91-F962-4460-A135-04B5C9B0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BAB30-294D-493B-84F0-4CA31BBD6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AB30D-4A87-464D-8C85-28D234197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F13ABF-0D13-49F2-9BBE-9C389E641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DE25C-085E-41CC-BC26-228AEB9F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87D1E-CEF9-4A25-AB1E-237AF62F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73047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建设单位安全管理制度建设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建设单位施工现场安全管理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建设单位安全应急管理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安全管理体系是一套系统化、规范化的管理方法和程序，旨在确保组织在生产、经营和管理活动中遵守法律法规、标准要求，降低安全风险，保障员工生命安全和财产安全。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安全管理体系是组织管理的重要组成部分，对于建设单位而言，建立完善的安全管理体系是保障工程安全和质量的基础，也是企业可持续发展的必要条件。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监督与改进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组织架构与职责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建立完善的组织架构，明确各级管理人员和员工的职责和权限。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提供必要的人力、物力、财力等资源，确保安全管理体系的有效运行。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定期进行安全风险评估，采取有效措施控制风险，降低事故发生的可能性。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制定明确的安全方针和目标，为安全管理提供方向和指导。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安全方针与目标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制定和完善安全管理制度、操作规程、应急预案等文件，确保各项安全工作有章可循。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通过内部审核、管理评审等手段，对安全管理体系进行监督和改进，不断提高安全管理水平。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安全管理体系的构成要素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对现有安全管理状况进行调研和诊断，识别存在的问题和不足。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调研诊断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根据监督检查结果和实际运行情况，对安全管理体系进行持续改进和优化，不断提高安全管理水平。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根据调研结果，制定安全管理体系的策划方案，明确体系建设的目标、任务和措施。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按照策划方案，逐步推进安全管理体系的建设工作，确保各项措施得到有效落实。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实施推进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建立监督检查机制，定期对安全管理体系的运行情况进行检查和评估，发现问题及时整改。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安全管理体系的建立与实施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建设单位安全管理组织架构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6" r="1800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根据建设单位规模和业务特点，设计合理的安全管理组织架构，明确各部门的职责与分工。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确保安全管理组织架构能够覆盖建设单位的所有业务领域，不留死角。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建立有效的沟通协调机制，确保各部门之间的信息传递畅通，提高工作效率。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安全管理组织架构的设计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安全管理人员的职责与权限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明确各级安全管理人员的职责，确保其能够履行相应的安全管理职责。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赋予各级安全管理人员相应的权限，使其在履行职责时具有足够的权威性和独立性。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建立责任追究制度，对未能履行职责的安全管理人员进行问责和处罚。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制定系统的安全管理人员培训计划，提高其专业素质和安全管理能力。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定期对安全管理人员进行考核，评估其工作表现和安全管理效果。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根据考核结果对安全管理人员进行奖惩，激励其更好地履行职责。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安全管理人员的培训与考核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建设单位安全管理制度建设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根据国家法律法规、行业标准和建设单位实际情况，制定全面、具体、可操作的安全管理制度。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定期评估安全管理制度的有效性和适用性，及时调整和完善，确保制度始终能反映当前的安全管理要求。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安全管理制度的制定与完善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通过各种渠道和形式，如宣传册、海报、内部网站等，广泛宣传安全管理制度，提高员工的安全意识。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针对不同岗位和人员，开展针对性的安全管理制度培训，确保员工熟悉并掌握相关制度。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安全管理制度的宣传与培训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培训安全管理制度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宣传安全管理制度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https://d.book118.com/858073047046006030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2024-09-06T17:11:35.371</cp:lastPrinted>
  <dcterms:created xsi:type="dcterms:W3CDTF">2024-09-06T09:11:35Z</dcterms:created>
  <dcterms:modified xsi:type="dcterms:W3CDTF">2024-09-06T09:11:37Z</dcterms:modified>
</cp:coreProperties>
</file>