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138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2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52CEAE-C884-4068-A3F3-162A5BC68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B2BF0-F543-4BCB-803B-E5579614E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22DCB-43A4-4B42-923B-663C2AA0CD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8138C9-269F-410A-9B9A-661CA73AD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19FB33-04AA-45BB-A238-45D20B682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7877B7-4EDC-4371-804B-9D4083BCF3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732BFD-E234-477A-AB6E-CDD30283B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496ED1-9E75-4FDB-9DE3-0C8EB96E4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B5C24F-4B90-4F63-B7BF-82AF9A869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763231-DE71-4CD4-82EE-12F8EE291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A08BD9-7F67-48BC-948E-780CB74A38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11377" r:id="rId2"/>
    <p:sldLayoutId id="2147511378" r:id="rId3"/>
    <p:sldLayoutId id="2147511379" r:id="rId4"/>
    <p:sldLayoutId id="2147511380" r:id="rId5"/>
    <p:sldLayoutId id="2147511381" r:id="rId6"/>
    <p:sldLayoutId id="2147511382" r:id="rId7"/>
    <p:sldLayoutId id="2147511383" r:id="rId8"/>
    <p:sldLayoutId id="2147511384" r:id="rId9"/>
    <p:sldLayoutId id="2147511385" r:id="rId10"/>
    <p:sldLayoutId id="2147511386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tags" Target="../tags/tag145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15" Type="http://schemas.openxmlformats.org/officeDocument/2006/relationships/tags" Target="../tags/tag193.xml" /><Relationship Id="rId16" Type="http://schemas.openxmlformats.org/officeDocument/2006/relationships/tags" Target="../tags/tag194.xml" /><Relationship Id="rId17" Type="http://schemas.openxmlformats.org/officeDocument/2006/relationships/tags" Target="../tags/tag195.xml" /><Relationship Id="rId18" Type="http://schemas.openxmlformats.org/officeDocument/2006/relationships/tags" Target="../tags/tag196.xml" /><Relationship Id="rId19" Type="http://schemas.openxmlformats.org/officeDocument/2006/relationships/tags" Target="../tags/tag197.xml" /><Relationship Id="rId2" Type="http://schemas.openxmlformats.org/officeDocument/2006/relationships/tags" Target="../tags/tag180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ags" Target="../tags/tag202.xml" /><Relationship Id="rId25" Type="http://schemas.openxmlformats.org/officeDocument/2006/relationships/tags" Target="../tags/tag203.xml" /><Relationship Id="rId26" Type="http://schemas.openxmlformats.org/officeDocument/2006/relationships/tags" Target="../tags/tag204.xml" /><Relationship Id="rId27" Type="http://schemas.openxmlformats.org/officeDocument/2006/relationships/tags" Target="../tags/tag205.xml" /><Relationship Id="rId28" Type="http://schemas.openxmlformats.org/officeDocument/2006/relationships/tags" Target="../tags/tag206.xml" /><Relationship Id="rId29" Type="http://schemas.openxmlformats.org/officeDocument/2006/relationships/tags" Target="../tags/tag207.xml" /><Relationship Id="rId3" Type="http://schemas.openxmlformats.org/officeDocument/2006/relationships/tags" Target="../tags/tag181.xml" /><Relationship Id="rId30" Type="http://schemas.openxmlformats.org/officeDocument/2006/relationships/tags" Target="../tags/tag208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07512204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2023年fae现场应用工程师年度总结及下年工作展望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1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913681" y="2247254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4243952" y="3345051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5691063" y="4442848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72155" y="1208405"/>
            <a:ext cx="625475" cy="8458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3996055" y="1268095"/>
            <a:ext cx="7259320" cy="7708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2023年工作总结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4175125" y="2309495"/>
            <a:ext cx="625475" cy="8458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980305" y="2369185"/>
            <a:ext cx="6275705" cy="7708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个人能力提升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5083175" y="3418205"/>
            <a:ext cx="625475" cy="8458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878195" y="3482975"/>
            <a:ext cx="5377180" cy="7708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工作不足与反思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6121400" y="4514215"/>
            <a:ext cx="625475" cy="8458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6939280" y="4573905"/>
            <a:ext cx="4316730" cy="7708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下年工作展望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48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2023年工作总结</a:t>
            </a:r>
            <a:endParaRPr lang="zh-CN" altLang="en-US"/>
          </a:p>
        </p:txBody>
      </p:sp>
      <p:sp>
        <p:nvSpPr>
          <p:cNvPr id="104885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项目完成情况</a:t>
            </a:r>
            <a:endParaRPr lang="zh-CN" altLang="en-US"/>
          </a:p>
        </p:txBody>
      </p:sp>
      <p:sp>
        <p:nvSpPr>
          <p:cNvPr id="1048886" name="矩形 15"/>
          <p:cNvSpPr/>
          <p:nvPr>
            <p:custDataLst>
              <p:tags r:id="rId2"/>
            </p:custDataLst>
          </p:nvPr>
        </p:nvSpPr>
        <p:spPr>
          <a:xfrm>
            <a:off x="2409922" y="153397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已完成项目数：XX个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任意多边形 17"/>
          <p:cNvSpPr/>
          <p:nvPr>
            <p:custDataLst>
              <p:tags r:id="rId3"/>
            </p:custDataLst>
          </p:nvPr>
        </p:nvSpPr>
        <p:spPr>
          <a:xfrm flipV="1">
            <a:off x="2331283" y="145288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任意多边形 18"/>
          <p:cNvSpPr/>
          <p:nvPr>
            <p:custDataLst>
              <p:tags r:id="rId4"/>
            </p:custDataLst>
          </p:nvPr>
        </p:nvSpPr>
        <p:spPr>
          <a:xfrm flipH="1">
            <a:off x="8537172" y="201563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矩形 27"/>
          <p:cNvSpPr/>
          <p:nvPr>
            <p:custDataLst>
              <p:tags r:id="rId5"/>
            </p:custDataLst>
          </p:nvPr>
        </p:nvSpPr>
        <p:spPr>
          <a:xfrm>
            <a:off x="2409922" y="285608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未完成项目数：XX个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任意多边形 29"/>
          <p:cNvSpPr/>
          <p:nvPr>
            <p:custDataLst>
              <p:tags r:id="rId6"/>
            </p:custDataLst>
          </p:nvPr>
        </p:nvSpPr>
        <p:spPr>
          <a:xfrm flipV="1">
            <a:off x="2331283" y="277499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 30"/>
          <p:cNvSpPr/>
          <p:nvPr>
            <p:custDataLst>
              <p:tags r:id="rId7"/>
            </p:custDataLst>
          </p:nvPr>
        </p:nvSpPr>
        <p:spPr>
          <a:xfrm flipH="1">
            <a:off x="8537172" y="333774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矩形 5"/>
          <p:cNvSpPr/>
          <p:nvPr>
            <p:custDataLst>
              <p:tags r:id="rId8"/>
            </p:custDataLst>
          </p:nvPr>
        </p:nvSpPr>
        <p:spPr>
          <a:xfrm>
            <a:off x="2409922" y="417819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项目交付质量：达到预期目标，客户满意度高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任意多边形 7"/>
          <p:cNvSpPr/>
          <p:nvPr>
            <p:custDataLst>
              <p:tags r:id="rId9"/>
            </p:custDataLst>
          </p:nvPr>
        </p:nvSpPr>
        <p:spPr>
          <a:xfrm flipV="1">
            <a:off x="2331283" y="409710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2" name="任意多边形 8"/>
          <p:cNvSpPr/>
          <p:nvPr>
            <p:custDataLst>
              <p:tags r:id="rId10"/>
            </p:custDataLst>
          </p:nvPr>
        </p:nvSpPr>
        <p:spPr>
          <a:xfrm flipH="1">
            <a:off x="8537172" y="465985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4" name="矩形 10"/>
          <p:cNvSpPr/>
          <p:nvPr>
            <p:custDataLst>
              <p:tags r:id="rId11"/>
            </p:custDataLst>
          </p:nvPr>
        </p:nvSpPr>
        <p:spPr>
          <a:xfrm>
            <a:off x="2409922" y="550030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项目中出现的问题及解决方案：针对出现的问题，采取有效的解决方案，确保项目顺利进行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12"/>
          <p:cNvSpPr/>
          <p:nvPr>
            <p:custDataLst>
              <p:tags r:id="rId12"/>
            </p:custDataLst>
          </p:nvPr>
        </p:nvSpPr>
        <p:spPr>
          <a:xfrm flipV="1">
            <a:off x="2331283" y="541921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8" name="任意多边形 13"/>
          <p:cNvSpPr/>
          <p:nvPr>
            <p:custDataLst>
              <p:tags r:id="rId13"/>
            </p:custDataLst>
          </p:nvPr>
        </p:nvSpPr>
        <p:spPr>
          <a:xfrm flipH="1">
            <a:off x="8537172" y="5981966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技术难点与解决方案</a:t>
            </a:r>
            <a:endParaRPr lang="zh-CN" altLang="en-US"/>
          </a:p>
        </p:txBody>
      </p:sp>
      <p:sp>
        <p:nvSpPr>
          <p:cNvPr id="1048944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6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8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0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难点：提高设备运行稳定性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4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6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8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难点：解决现场应用中遇到的技术问题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2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4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6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解决方案：深入研究技术原理，寻求最佳解决方案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0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2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4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解决方案：加强设备维护和保养，优化设备参数配置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工作亮点与个人贡献</a:t>
            </a:r>
            <a:endParaRPr lang="zh-CN" altLang="en-US"/>
          </a:p>
        </p:txBody>
      </p:sp>
      <p:sp>
        <p:nvSpPr>
          <p:cNvPr id="104901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12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成功解决多个复杂问题，提高产品性能和稳定性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提出创新解决方案，为公司节省大量成本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24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优化工作流程，提高团队工作效率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6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积极参与培训和分享，提升个人和团队技能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团队合作与沟通</a:t>
            </a:r>
            <a:endParaRPr lang="zh-CN" altLang="en-US"/>
          </a:p>
        </p:txBody>
      </p:sp>
      <p:sp>
        <p:nvSpPr>
          <p:cNvPr id="104906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18"/>
          <p:cNvSpPr/>
          <p:nvPr>
            <p:custDataLst>
              <p:tags r:id="rId4"/>
            </p:custDataLst>
          </p:nvPr>
        </p:nvSpPr>
        <p:spPr>
          <a:xfrm>
            <a:off x="6439191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761320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4"/>
          <p:cNvSpPr/>
          <p:nvPr>
            <p:custDataLst>
              <p:tags r:id="rId8"/>
            </p:custDataLst>
          </p:nvPr>
        </p:nvSpPr>
        <p:spPr>
          <a:xfrm>
            <a:off x="736495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761320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高效沟通：在工作中与团队成员保持及时、准确、有效的沟通，确保信息传递无误。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跨部门合作：与其他部门建立良好的合作关系，共同推动项目的进展。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1"/>
          <p:cNvSpPr/>
          <p:nvPr>
            <p:custDataLst>
              <p:tags r:id="rId14"/>
            </p:custDataLst>
          </p:nvPr>
        </p:nvSpPr>
        <p:spPr>
          <a:xfrm>
            <a:off x="3661217" y="2413038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74777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25"/>
          <p:cNvSpPr/>
          <p:nvPr>
            <p:custDataLst>
              <p:tags r:id="rId18"/>
            </p:custDataLst>
          </p:nvPr>
        </p:nvSpPr>
        <p:spPr>
          <a:xfrm>
            <a:off x="9216523" y="2438030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99769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147423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沟通技巧：在沟通中注重倾听和表达，提高沟通效率和质量。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122431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协作精神：积极参与团队讨论和决策，与团队成员共同协作完成工作任务。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0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个人能力提升</a:t>
            </a:r>
            <a:endParaRPr lang="zh-CN" altLang="en-US"/>
          </a:p>
        </p:txBody>
      </p:sp>
      <p:sp>
        <p:nvSpPr>
          <p:cNvPr id="104914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技术能力成长</a:t>
            </a:r>
            <a:endParaRPr lang="zh-CN" altLang="en-US"/>
          </a:p>
        </p:txBody>
      </p:sp>
      <p:sp>
        <p:nvSpPr>
          <p:cNvPr id="1049178" name="矩形 15"/>
          <p:cNvSpPr/>
          <p:nvPr>
            <p:custDataLst>
              <p:tags r:id="rId2"/>
            </p:custDataLst>
          </p:nvPr>
        </p:nvSpPr>
        <p:spPr>
          <a:xfrm>
            <a:off x="2409922" y="153397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掌握新技术：学习并掌握新技术，提高技术水平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任意多边形 17"/>
          <p:cNvSpPr/>
          <p:nvPr>
            <p:custDataLst>
              <p:tags r:id="rId3"/>
            </p:custDataLst>
          </p:nvPr>
        </p:nvSpPr>
        <p:spPr>
          <a:xfrm flipV="1">
            <a:off x="2331283" y="145288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任意多边形 18"/>
          <p:cNvSpPr/>
          <p:nvPr>
            <p:custDataLst>
              <p:tags r:id="rId4"/>
            </p:custDataLst>
          </p:nvPr>
        </p:nvSpPr>
        <p:spPr>
          <a:xfrm flipH="1">
            <a:off x="8537172" y="201563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矩形 27"/>
          <p:cNvSpPr/>
          <p:nvPr>
            <p:custDataLst>
              <p:tags r:id="rId5"/>
            </p:custDataLst>
          </p:nvPr>
        </p:nvSpPr>
        <p:spPr>
          <a:xfrm>
            <a:off x="2409922" y="285608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解决问题能力：提高解决问题的能力，能够快速定位并解决技术难题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29"/>
          <p:cNvSpPr/>
          <p:nvPr>
            <p:custDataLst>
              <p:tags r:id="rId6"/>
            </p:custDataLst>
          </p:nvPr>
        </p:nvSpPr>
        <p:spPr>
          <a:xfrm flipV="1">
            <a:off x="2331283" y="277499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任意多边形 30"/>
          <p:cNvSpPr/>
          <p:nvPr>
            <p:custDataLst>
              <p:tags r:id="rId7"/>
            </p:custDataLst>
          </p:nvPr>
        </p:nvSpPr>
        <p:spPr>
          <a:xfrm flipH="1">
            <a:off x="8537172" y="333774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矩形 5"/>
          <p:cNvSpPr/>
          <p:nvPr>
            <p:custDataLst>
              <p:tags r:id="rId8"/>
            </p:custDataLst>
          </p:nvPr>
        </p:nvSpPr>
        <p:spPr>
          <a:xfrm>
            <a:off x="2409922" y="417819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团队协作能力：提高团队协作能力，能够与其他工程师更好地沟通和合作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7"/>
          <p:cNvSpPr/>
          <p:nvPr>
            <p:custDataLst>
              <p:tags r:id="rId9"/>
            </p:custDataLst>
          </p:nvPr>
        </p:nvSpPr>
        <p:spPr>
          <a:xfrm flipV="1">
            <a:off x="2331283" y="409710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任意多边形 8"/>
          <p:cNvSpPr/>
          <p:nvPr>
            <p:custDataLst>
              <p:tags r:id="rId10"/>
            </p:custDataLst>
          </p:nvPr>
        </p:nvSpPr>
        <p:spPr>
          <a:xfrm flipH="1">
            <a:off x="8537172" y="465985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矩形 10"/>
          <p:cNvSpPr/>
          <p:nvPr>
            <p:custDataLst>
              <p:tags r:id="rId11"/>
            </p:custDataLst>
          </p:nvPr>
        </p:nvSpPr>
        <p:spPr>
          <a:xfrm>
            <a:off x="2409922" y="550030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创新能力：培养创新意识，提出新的解决方案和思路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12"/>
          <p:cNvSpPr/>
          <p:nvPr>
            <p:custDataLst>
              <p:tags r:id="rId12"/>
            </p:custDataLst>
          </p:nvPr>
        </p:nvSpPr>
        <p:spPr>
          <a:xfrm flipV="1">
            <a:off x="2331283" y="541921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任意多边形 13"/>
          <p:cNvSpPr/>
          <p:nvPr>
            <p:custDataLst>
              <p:tags r:id="rId13"/>
            </p:custDataLst>
          </p:nvPr>
        </p:nvSpPr>
        <p:spPr>
          <a:xfrm flipH="1">
            <a:off x="8537172" y="5981966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沟通能力提升</a:t>
            </a:r>
            <a:endParaRPr lang="zh-CN" altLang="en-US"/>
          </a:p>
        </p:txBody>
      </p:sp>
      <p:sp>
        <p:nvSpPr>
          <p:cNvPr id="1049236" name="椭圆 262"/>
          <p:cNvSpPr/>
          <p:nvPr>
            <p:custDataLst>
              <p:tags r:id="rId2"/>
            </p:custDataLst>
          </p:nvPr>
        </p:nvSpPr>
        <p:spPr>
          <a:xfrm>
            <a:off x="2414057" y="4093381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238" name="椭圆 263"/>
          <p:cNvSpPr/>
          <p:nvPr>
            <p:custDataLst>
              <p:tags r:id="rId3"/>
            </p:custDataLst>
          </p:nvPr>
        </p:nvSpPr>
        <p:spPr>
          <a:xfrm>
            <a:off x="3266271" y="4173766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240" name="椭圆 264"/>
          <p:cNvSpPr/>
          <p:nvPr>
            <p:custDataLst>
              <p:tags r:id="rId4"/>
            </p:custDataLst>
          </p:nvPr>
        </p:nvSpPr>
        <p:spPr>
          <a:xfrm>
            <a:off x="4064242" y="4410347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242" name="椭圆 265"/>
          <p:cNvSpPr/>
          <p:nvPr>
            <p:custDataLst>
              <p:tags r:id="rId5"/>
            </p:custDataLst>
          </p:nvPr>
        </p:nvSpPr>
        <p:spPr>
          <a:xfrm>
            <a:off x="4738693" y="4610330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244" name="椭圆 266"/>
          <p:cNvSpPr/>
          <p:nvPr>
            <p:custDataLst>
              <p:tags r:id="rId6"/>
            </p:custDataLst>
          </p:nvPr>
        </p:nvSpPr>
        <p:spPr>
          <a:xfrm>
            <a:off x="5430137" y="4814887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740384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68"/>
          <p:cNvSpPr/>
          <p:nvPr>
            <p:custDataLst>
              <p:tags r:id="rId8"/>
            </p:custDataLst>
          </p:nvPr>
        </p:nvSpPr>
        <p:spPr>
          <a:xfrm flipV="1">
            <a:off x="2778078" y="4554126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248" name="椭圆 269"/>
          <p:cNvSpPr/>
          <p:nvPr>
            <p:custDataLst>
              <p:tags r:id="rId9"/>
            </p:custDataLst>
          </p:nvPr>
        </p:nvSpPr>
        <p:spPr>
          <a:xfrm flipV="1">
            <a:off x="2819904" y="4596606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250" name="椭圆 270"/>
          <p:cNvSpPr/>
          <p:nvPr>
            <p:custDataLst>
              <p:tags r:id="rId10"/>
            </p:custDataLst>
          </p:nvPr>
        </p:nvSpPr>
        <p:spPr>
          <a:xfrm flipV="1">
            <a:off x="7786797" y="3739817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854839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72"/>
          <p:cNvSpPr/>
          <p:nvPr>
            <p:custDataLst>
              <p:tags r:id="rId12"/>
            </p:custDataLst>
          </p:nvPr>
        </p:nvSpPr>
        <p:spPr>
          <a:xfrm flipV="1">
            <a:off x="4009998" y="3614337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4033909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721518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75"/>
          <p:cNvSpPr/>
          <p:nvPr>
            <p:custDataLst>
              <p:tags r:id="rId15"/>
            </p:custDataLst>
          </p:nvPr>
        </p:nvSpPr>
        <p:spPr>
          <a:xfrm flipV="1">
            <a:off x="7039149" y="3535259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256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77739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258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95969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510992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79"/>
          <p:cNvSpPr/>
          <p:nvPr>
            <p:custDataLst>
              <p:tags r:id="rId19"/>
            </p:custDataLst>
          </p:nvPr>
        </p:nvSpPr>
        <p:spPr>
          <a:xfrm flipV="1">
            <a:off x="8529217" y="4631897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924682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81"/>
          <p:cNvSpPr/>
          <p:nvPr>
            <p:custDataLst>
              <p:tags r:id="rId21"/>
            </p:custDataLst>
          </p:nvPr>
        </p:nvSpPr>
        <p:spPr>
          <a:xfrm flipV="1">
            <a:off x="4949133" y="4943635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322687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图形 15"/>
          <p:cNvSpPr/>
          <p:nvPr>
            <p:custDataLst>
              <p:tags r:id="rId23"/>
            </p:custDataLst>
          </p:nvPr>
        </p:nvSpPr>
        <p:spPr>
          <a:xfrm>
            <a:off x="5016447" y="5013563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66" name="图形 19"/>
          <p:cNvSpPr/>
          <p:nvPr>
            <p:custDataLst>
              <p:tags r:id="rId24"/>
            </p:custDataLst>
          </p:nvPr>
        </p:nvSpPr>
        <p:spPr>
          <a:xfrm>
            <a:off x="8597185" y="4705746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68" name="图形 27"/>
          <p:cNvSpPr/>
          <p:nvPr>
            <p:custDataLst>
              <p:tags r:id="rId25"/>
            </p:custDataLst>
          </p:nvPr>
        </p:nvSpPr>
        <p:spPr>
          <a:xfrm>
            <a:off x="4113257" y="3738510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70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87534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72" name="正文"/>
          <p:cNvSpPr txBox="1"/>
          <p:nvPr>
            <p:custDataLst>
              <p:tags r:id="rId27"/>
            </p:custDataLst>
          </p:nvPr>
        </p:nvSpPr>
        <p:spPr>
          <a:xfrm>
            <a:off x="608330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沟通能力在工程师工作中的重要性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8"/>
            </p:custDataLst>
          </p:nvPr>
        </p:nvSpPr>
        <p:spPr>
          <a:xfrm>
            <a:off x="9419336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未来在沟通能力方面的持续改进和提升计划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29"/>
            </p:custDataLst>
          </p:nvPr>
        </p:nvSpPr>
        <p:spPr>
          <a:xfrm>
            <a:off x="7063330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沟通技巧的掌握和学习过程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30"/>
            </p:custDataLst>
          </p:nvPr>
        </p:nvSpPr>
        <p:spPr>
          <a:xfrm>
            <a:off x="2964336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2023年个人沟通能力提升的实践和成果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项目管理能力提升</a:t>
            </a:r>
            <a:endParaRPr lang="zh-CN" altLang="en-US"/>
          </a:p>
        </p:txBody>
      </p:sp>
      <p:sp>
        <p:nvSpPr>
          <p:cNvPr id="104931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16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掌握项目计划制定和执行流程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提高团队沟通协调和组织能力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28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学会风险评估和应对策略制定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0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掌握项目进度和成本控制方法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https://d.book118.com/858075122047006027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3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04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6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MiSans Heavy</vt:lpstr>
      <vt:lpstr>MiSans</vt:lpstr>
      <vt:lpstr>Wingdings</vt:lpstr>
      <vt:lpstr>微软雅黑</vt:lpstr>
      <vt:lpstr>Calibri Light</vt:lpstr>
      <vt:lpstr>宋体</vt:lpstr>
      <vt:lpstr>Office Theme</vt:lpstr>
      <vt:lpstr>2023年fae现场应用工程师年度总结及下年工作展望</vt:lpstr>
      <vt:lpstr>目录</vt:lpstr>
      <vt:lpstr>2023年工作总结</vt:lpstr>
      <vt:lpstr>项目完成情况</vt:lpstr>
      <vt:lpstr>技术难点与解决方案</vt:lpstr>
      <vt:lpstr>工作亮点与个人贡献</vt:lpstr>
      <vt:lpstr>团队合作与沟通</vt:lpstr>
      <vt:lpstr>个人能力提升</vt:lpstr>
      <vt:lpstr>技术能力成长</vt:lpstr>
      <vt:lpstr>沟通能力提升</vt:lpstr>
      <vt:lpstr>项目管理能力提升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2024-09-05T04:34:23.203</cp:lastPrinted>
  <dcterms:created xsi:type="dcterms:W3CDTF">2024-09-04T20:34:23Z</dcterms:created>
  <dcterms:modified xsi:type="dcterms:W3CDTF">2024-09-04T20:34:25Z</dcterms:modified>
</cp:coreProperties>
</file>