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5842C-4F5B-466E-B0B1-1FC30FC0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CC480-7DDE-4149-ACE7-B9E2A8EE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0DAC1-09CA-4DC9-93EB-41EB4C3E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FC12B-652B-40F4-A344-E3B72308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EE766-C843-4DFE-B995-B98D4F89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88DBB-105B-4A8A-A2C3-695F77655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50D2C-CD8D-464F-8D93-5E4D4310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954F8-A0EB-440B-9E04-EAE2430E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210D0-491C-4B28-A645-A2AE3233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7AB1A-5A6B-4CBF-97CF-21B5A1366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431B8-9C5C-47C7-A5F6-9BC30433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7042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教育现状与发展趋势\n## 1.职业教育概述及其重要性\n### 1.1职业教育的定义与类型\n### 1.2职业教育的发展历程\n### 1.3职业教育在现代教育体系中的地位\n## 2.职业教育现状分析\n### 2.1职业教育规模与分布\n### 2.2职业教育课程与教学\n### 2.3职业教育师资队伍与基地建设\n## 3.职业教育发展趋势分析\n### 3.1职业教育与产业发展的关系\n### 3.2职业教育信息化与智能化\n### 3.3职业教育国际化与交流合作\n## 4.职业教育改革与发展策略\n### 4.1深化职业教育体制改革\n### 4.2提高职业教育教学质量\n### 4.3加强职业教育政策与法规建设\n## 5.职业教育未来展望\n### 5.1职业教育发展的机遇与挑战\n### 5.2职业教育对经济社会发展的贡献\n### 5.3职业教育创新发展的前景与方向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职业教育现状与发展趋势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职业教育概述及其重要性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职业教育定义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以培养技能型人才为目标的教育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分为中等职业教育和高等职业教育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与普通教育相互衔接，共同构成教育体系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职业教育类型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中等职业教育：包括职业高中、技工学校、中等专业学校等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高等职业教育：包括职业技术学院、高等专科学校、应用型本科院校等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职业技能培训：包括短期培训、职业资格证书培训等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职业教育起源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古代学徒制：师傅传授技艺，徒弟学习实践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工业革命时期：职业学校出现，职业教育与现代工业相结合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职业教育发展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改革开放前：职业教育以中等职业教育为主，注重技能培养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改革开放后：职业教育向高等职业教育发展，注重综合素质培养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21世纪：职业教育与产业发展紧密结合，培养高技能人才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职业教育在现代教育体系中的地位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职业教育与普通教育的关系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相互衔接，共同构成教育体系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相互补充，满足不同人群的需求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职业教育在经济社会发展中的作用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培养高技能人才，提高劳动力素质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服务产业发展，推动经济转型升级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职业教育现状分析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职业教育规模与分布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职业院校数量：包括中等职业学校和高等职业院校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在校学生人数：包括中等职业教育和高等职业教育学生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区域分布：东部地区职业教育发展较快，西部地区相对较慢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行业分布：制造业、服务业、农业等领域均有职业教育覆盖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职业教育课程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课程设置：注重技能培养和理论知识相结合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课程内容：紧跟产业发展，更新速度快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教学方法：采用实践教学、案例教学等，提高学生实践能力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教学资源：利用现代信息技术，提高教学效果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职业教育课程与教学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职业教育师资队伍与基地建设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职业教育师资队伍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师资队伍规模：逐年扩大，教师素质不断提高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师资队伍结构：年轻化、专业化，高学历教师比例提高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职业教育基地建设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实践教学基地：包括校内实验室、校外实训基地等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产学研合作：与行业企业、科研机构等合作，提高人才培养质量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职业教育发展趋势分析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职业教育与产业发展的关系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职业教育与产业发展的互动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职业教育为产业发展提供人才支持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产业发展推动职业教育改革与发展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职业教育与产业发展的适应性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职业教育教学内容、教学方法等与产业发展相适应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职业教育与产业发展相互促进，实现共赢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https://d.book118.com/858077042036006043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职业教育现状与发展趋势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2024-09-22T18:33:27.276</cp:lastPrinted>
  <dcterms:created xsi:type="dcterms:W3CDTF">2024-09-22T10:33:27Z</dcterms:created>
  <dcterms:modified xsi:type="dcterms:W3CDTF">2024-09-22T10:33:29Z</dcterms:modified>
</cp:coreProperties>
</file>