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506A2-98A0-4663-87F6-A04F71C2D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C5FB3-A1FA-4178-A4D2-66A72A228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FD656-A0A3-49F7-8DEC-68179E3C1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0D698A-5EF3-4885-B1C8-1A8A16F01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317794-F3C7-49EE-B3FE-B9D5E1807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26B58F-E0D4-49E2-B101-07251E703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B95676-FEB4-470B-B2CC-58D66E2B7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4B3202-E6FF-4D26-8E08-2875D87FF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C8B58F-3B9D-44FE-BE6D-4895F4BB1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26E41-330E-4ED5-93A3-0C0BA0E81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E0E8D6-C106-481E-BBA8-144AD03B3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77100117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果酸在医学美容中的应用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果酸在医学美容中的应用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果酸与其他医学美容技术的比较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079" r="607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果酸是一种天然有机酸，广泛存在于水果、酸奶和红酒等食品中。它在医学美容领域中具有广泛的应用，能够改善皮肤质地、减少皱纹和色素沉着等问题。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果酸能够去除皮肤表面的老化细胞，促进新细胞的生成，增加皮肤的弹性和光泽。同时，果酸还能有效抑制黑色素的形成，减少色斑和雀斑等皮肤问题。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随着人们对美的追求不断提高，医学美容行业得到了迅速发展。果酸作为一种安全、有效的美容成分，在医学美容领域中具有重要的应用价值。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深入探讨果酸在医学美容中的应用效果、作用机制和安全性等方面的问题，为果酸在医学美容中的进一步应用提供理论支持和实践指导。同时，本研究也有助于推动医学美容领域的技术创新和产业发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t="11914" b="1191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果酸简介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693" r="469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果酸种类与特性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最常用于美容的果酸，具有水溶性，能够快速渗透到皮肤深层，促进细胞更新。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天然保湿因子，能够改善皮肤干燥、缺水问题，增加皮肤弹性。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具有美白效果，能够均匀肤色，淡化色斑。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抑制黑色素形成，减少色斑和雀斑的形成。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甘醇酸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乳酸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柠檬酸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曲酸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促进角质层代谢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保湿作用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美白淡斑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抗衰老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果酸的作用机制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585" r="1458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果酸能够加速角质细胞的代谢，使皮肤更加光滑细腻。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果酸能够与皮肤细胞中的水分结合，形成保湿因子，增加皮肤的水分含量。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果酸能够加速黑色素代谢，减少色斑和雀斑的形成。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果酸能够促进胶原蛋白的合成，改善皮肤松弛和皱纹。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适用于各种肤质，特别是油性、混合性和暗沉肌肤。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适用人群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按照专业医师或美容师的建议进行使用，避免过度使用或使用不当导致皮肤受损。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使用果酸产品时应注意防晒，避免与其他化学成分同时使用，以免引起过敏或刺激。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果酸的安全性及注意事项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果酸在医学美容中的应用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31" r="2183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果酸能够加速皮肤新陈代谢，促进细胞更新和老化角质层的脱落，减少黑色素的形成，从而达到美白淡斑的效果。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美白淡斑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果酸能够抑制酪氨酸酶的活性，这是一种在黑色素（melanin）合成过程中起关键作用的酶，从而减少黑色素生成。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抑制黑色素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果酸能够改善肤色不均，使皮肤更加明亮、透亮。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均匀肤色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通过加速表皮细胞的代谢，果酸能够淡化色斑，改善皮肤质量。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淡化色斑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美白淡斑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去除痘印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淡化痘痕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控制油脂分泌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杀菌消炎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去痘印痘痕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果酸能够去除死皮细胞和多余油脂，促进新细胞的生长，从而减少痘印的产生。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果酸能够控制皮肤的油脂分泌，减少毛孔堵塞，从而预防痘痘的产生。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果酸能够加速痘痕的消退，使皮肤更加平滑。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果酸具有抗菌和抗炎作用，能够减轻痘痘发炎和红肿的现象。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542" r="205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果酸能够刺激胶原蛋白的生成，使皮肤更加紧致有弹性。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增加胶原蛋白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果酸能够去除死皮细胞，促进新细胞的生长，从而改善细纹和皱纹。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改善细纹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通过刺激胶原蛋白的生成，果酸能够提升皮肤的弹性和紧致度。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提升皮肤弹性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果酸能够减少紫外线对皮肤的损伤，预防皮肤老化。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减少紫外线损伤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抗衰老紧肤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https://d.book118.com/858077100117006030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2024-09-07T08:27:48.259</cp:lastPrinted>
  <dcterms:created xsi:type="dcterms:W3CDTF">2024-09-07T00:27:48Z</dcterms:created>
  <dcterms:modified xsi:type="dcterms:W3CDTF">2024-09-07T00:27:50Z</dcterms:modified>
</cp:coreProperties>
</file>