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00A9F-A50D-4F84-B292-A6B18165D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76F37-8ED4-402F-8FAE-6C8A9BDE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37EEC-40D1-4D42-AE40-85B4589D5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61AF8-6BD9-4C49-89B7-91E9C11A1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0CB1C-181C-4FA4-B93D-6CC48D20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6331D-C2E5-4868-AF8C-DC0B0D9F6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041C6-47C7-4D8E-A7AF-0DEDEBB9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0E955-9FDD-449B-993D-B6723AD2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9D463-CEAA-4A0D-B44D-4C415E1A0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4066C-2C70-43DD-B3AC-4EF7FCDFD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79F80-49BC-4D73-B9C0-985FB90AA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0004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教育事业的迅速发展\n## 1.我国教育事业的发展历程回顾\n### 1.1计划经济时期的教育事业发展\n### 1.2改革开放时期的教育事业发展\n### 1.3新世纪以来教育事业的快速发展\n## 2.教育事业的分类及现状\n### 2.1基础教育事业的现状与发展\n### 2.2职业教育事业的现状与发展\n### 2.3高等教育事业的现状与发展\n## 3.教育事业发展的影响因素分析\n### 3.1政策因素对教育事业发展的影响\n### 3.2经济因素对教育事业发展的影响\n### 3.3社会因素对教育事业发展的影响\n## 4.教育事业发展的成果与问题\n### 4.1教育事业发展的显著成果\n### 4.2教育事业发展中存在的问题\n### 4.3针对问题的对策建议\n## 5.我国教育事业未来发展趋势与展望\n### 5.1教育事业发展的前景预测\n### 5.2教育事业发展的趋势分析\n### 5.3教育事业发展的策略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我国教育事业的迅速发展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我国教育事业的发展历程回顾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教育事业由国家统一规划和管理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国家制定教育政策，保障教育资源的分配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教育事业发展以普及基础教育为主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高等教育事业发展相对缓慢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教育资源的分配相对公平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城乡教育差距较小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地区间教育资源分配相对均衡</a:t>
                </a:r>
                <a:endParaRPr/>
              </a:p>
            </p:txBody>
          </p:sp>
        </p:grpSp>
        <p:grpSp>
          <p:nvGrpSpPr>
            <p:cNvPr id="17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教育事业发展受政治因素影响较大</a:t>
                </a:r>
                <a:endParaRPr/>
              </a:p>
            </p:txBody>
          </p:sp>
          <p:sp>
            <p:nvSpPr>
              <p:cNvPr id="17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教育事业发展与政治稳定密切相关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政治波动对教育事业发展的影响较大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计划经济时期的教育事业发展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教育事业逐步走向市场化和多元化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教育体制改革，引入市场竞争机制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民办教育、中外合作办学等新型教育形式出现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高等教育事业发展加快，高校扩招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教育资源分配出现差距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城乡教育差距加大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地区间教育资源分配不均现象显现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教育事业发展受经济因素影响加大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经济发展为教育事业提供物质基础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经济结构调整对教育事业发展产生影响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改革开放时期的教育事业发展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教育事业发展进入新时期</a:t>
                </a:r>
                <a:endParaRPr/>
              </a:p>
            </p:txBody>
          </p:sp>
          <p:sp>
            <p:nvSpPr>
              <p:cNvPr id="2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国家实施素质教育，提高教育质量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教育信息化发展，教育资源共享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高等教育普及化，毛入学率提高</a:t>
                </a:r>
                <a:endParaRPr/>
              </a:p>
            </p:txBody>
          </p:sp>
        </p:grpSp>
        <p:grpSp>
          <p:nvGrpSpPr>
            <p:cNvPr id="2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教育资源分配不断优化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城乡教育差距逐步缩小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地区间教育资源分配不均问题得到改善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教育事业发展受社会因素影响加深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社会观念转变对教育事业发展产生影响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人口结构变化对教育事业发展产生影响</a:t>
                </a:r>
                <a:endParaRPr/>
              </a:p>
            </p:txBody>
          </p:sp>
        </p:grpSp>
      </p:grpSp>
      <p:pic>
        <p:nvPicPr>
          <p:cNvPr id="2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新世纪以来教育事业的快速发展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教育事业的分类及现状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基础教育事业的现状与发展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基础教育事业发展取得显著成果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普及程度提高，毛入学率提高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教育质量得到保障，课程改革深入推进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师资队伍建设加强，教师素质提高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基础教育事业发展面临的挑战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城乡教育差距仍然存在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地区间教育资源分配不均问题尚未完全解决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基础教育与高等教育衔接问题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职业教育事业发展取得一定成果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职业教育体系逐步完善，专业设置丰富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职业教育与产业发展紧密结合，就业率提高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职业教育改革发展深入推进，内涵建设加强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职业教育事业发展面临的挑战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社会对职业教育认可度不高，吸引力不足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职业教育师资队伍建设滞后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职业教育与高等教育的衔接问题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职业教育事业的现状与发展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高等教育事业的现状与发展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高等教育事业取得显著成果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高等教育普及化，毛入学率提高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高等教育质量得到保障，学科建设加强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高等教育国际化程度提高，国际影响力增强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高等教育事业发展的挑战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高等教育资源配置不合理，部分高校发展滞后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高等教育人才培养与社会需求脱节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高等教育内涵式发展不足，创新能力不强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教育事业发展的影响因素分析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政策对教育事业发展具有导向作用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国家教育政策对教育事业发展的影响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地方教育政策对教育事业发展的影响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政策对教育资源分配的影响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政策对教育资源分配的公平性影响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政策对教育资源利用效率的影响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政策因素对教育事业发展的影响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https://d.book118.com/858100047003006042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我国教育事业的迅速发展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2024-09-20T23:02:44.771</cp:lastPrinted>
  <dcterms:created xsi:type="dcterms:W3CDTF">2024-09-20T15:02:44Z</dcterms:created>
  <dcterms:modified xsi:type="dcterms:W3CDTF">2024-09-20T15:02:46Z</dcterms:modified>
</cp:coreProperties>
</file>