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E0FCC-6491-4DA7-97AF-56A046DB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DF364-040E-408C-9C75-CF02E001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7B400-2D44-4BCB-8EB2-DC8E48A4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86397-F514-4240-B88C-E8D1B06C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A9AC6-C4A3-4A51-81D8-DE8E845CF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8D5D5-9D32-48D5-8A3B-C2F2539F8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DA618-0340-483A-934A-D022CC2B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57BAB-1DED-485A-B8F4-54D42201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831EB-3115-4889-8FC4-CF9D9A513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5A304-90B9-4081-AA40-3F1C44A14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19092-456B-414C-8E2E-477FD1D8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1066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多维沟通医药经理的跨部门沟通能力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跨部门沟通的核心技能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跨部门沟通的策略与技巧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跨部门沟通能力的提升途径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206" r="28206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指不同部门之间为了达成共同目标，通过信息交流、资源共享和协作配合等方式进行的沟通过程。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跨部门沟通定义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通过跨部门沟通，可以消除部门间的隔阂，促进不同部门之间的合作与协调，共同为公司的发展贡献力量。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促进部门间合作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跨部门沟通有助于信息的快速传递和资源的优化配置，从而提高工作效率，降低企业运营成本。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通过跨部门沟通，企业可以更加灵活地应对市场变化，迅速调整战略和业务模式，从而增强企业的竞争力。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医药经理需要将市场动态、产品信息、客户需求等信息及时准确地传递给其他部门，以便各部门能够更好地了解市场和客户需求，制定相应的策略和措施。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医药经理需要协调不同部门之间的资源分配和利用，确保资源的合理配置和高效利用，以满足市场和客户需求。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医药经理需要积极促进不同部门之间的合作与协调，推动各部门之间的协同工作，共同实现企业的战略目标。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合作促进者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医药经理在跨部门沟通中的角色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部门间文化差异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不同部门之间可能存在文化差异和沟通障碍，导致信息传递不畅或误解。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信息保密与共享的矛盾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在跨部门沟通过程中，可能存在信息保密与共享的矛盾，需要在保证信息安全的前提下实现信息共享。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资源分配与利用的冲突：不同部门之间可能存在资源分配和利用的冲突，需要协调各方利益，确保资源的合理配置和高效利用。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通过跨部门沟通，医药经理可以了解其他部门的需求和资源情况，从而发现新的业务领域和合作机会。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跨部门沟通有助于提升医药经理的沟通协调能力、资源整合能力和团队协作能力等个人能力。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跨部门沟通可以激发企业的创新活力，推动不同部门之间的思维碰撞和创意交流，从而促进企业的创新发展。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跨部门沟通的核心技能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非语言信号解读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注意观察对方的身体语言、面部表情和语气，以更全面地理解对方的情感和态度。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积极倾听他人的观点和意见，理解对方的立场和需求，不打断或过早表达个人看法。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准确理解对方使用的专业术语和行话，避免误解和沟通障碍。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用简洁明了的语言表达自己的观点和想法，避免使用模糊或晦涩的词汇。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有条理地组织语言，按照逻辑顺序进行阐述，以便对方能够轻松理解。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结构化阐述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运用图表、幻灯片等可视化工具，使表达更加直观和易于理解。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可视化辅助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表达与阐述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对于重要事项或待解决问题，保持持续跟进，确保问题得到妥善解决。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双向沟通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鼓励双方进行互动和交流，共同解决问题，促进合作关系的建立。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在沟通过程中或结束后，及时向对方提供反馈，明确表达自己的意见和建议。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反馈与跟进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了解自己的情绪和压力来源，学会管理和调节自己的情绪。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站在对方的角度考虑问题，理解对方的情感和压力，增强同理心。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保持积极乐观的心态，面对挑战和压力时能够迅速调整自己的状态。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掌握一些有效的应对压力和情绪管理的方法，如深呼吸、冥想、运动等。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换位思考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积极心态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跨部门沟通的策略与技巧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始终如一地保持诚实、透明的沟通态度，遵守承诺，树立良好的个人和部门形象。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积极倾听其他部门的观点和需求，展现尊重和理解，为建立信任打下基础。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努力寻找与其他部门的共同目标和利益，以此作为合作的起点。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建立信任与合作关系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80" r="918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在沟通前，清晰定义自己希望实现的目标和期望的结果，使沟通更具方向性。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用简洁明了的语言阐述目标和期望，避免模棱两可和误解。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在沟通结束时，确认对方是否准确理解了自己的目标和期望，确保信息传达无误。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https://d.book118.com/858101066005006035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2024-09-13T16:43:43.471</cp:lastPrinted>
  <dcterms:created xsi:type="dcterms:W3CDTF">2024-09-13T08:43:43Z</dcterms:created>
  <dcterms:modified xsi:type="dcterms:W3CDTF">2024-09-13T08:43:45Z</dcterms:modified>
</cp:coreProperties>
</file>