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84A92-DE98-4725-A5DD-3D0195D37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C9245-3973-4E0B-A97E-C73EE2B53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9A08C-A3B4-4713-9FAC-05479C941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60D36-01FB-4779-BDEA-5C11BE7C5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54F1D-7CF1-4309-A761-666684654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53DC9-2AB1-44B8-B7AB-84C094EBA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8FF939-F66B-446F-B9F4-CBE179255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87AF5-E221-4B43-86BE-341D35433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FF716-5A26-470C-9F82-C58686B9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B2378-87EA-427A-B99E-CEAB56A88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CF391-7ED9-43C5-9F90-0D35E97B6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113513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《黄生借书说翻译》PPT课件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《黄生借书说》原文分析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翻译过程详解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译文评价与赏析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介绍《黄生借书说》的作者、创作背景和主要内容，以及该文在现代社会的意义和价值。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主题目的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通过PPT课件的形式，帮助学习者更好地理解《黄生借书说》的主题思想和意义，提高学习者的文学素养和语言表达能力。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《黄生借书说翻译》PPT课件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介绍《黄生借书说》的作者袁枚的生平、文学成就和影响。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作者介绍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介绍《黄生借书说》的创作背景，包括当时的社会环境、文化氛围和作者的个人经历等。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阐述《黄生借书说》在现代社会的意义和价值，以及该文对后世文学的影响。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通过制作《黄生借书说翻译》PPT课件，帮助学习者更好地理解原文的主题思想和意义，提高学习者的文学素养和语言表达能力。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挖掘《黄生借书说》的主题思想和意义，引导学习者思考现代社会中类似的问题，培养学习者的批判性思维和独立思考能力。同时，通过PPT课件的形式，使学习者更加直观地了解原文的内容和形式，提高学习效果和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《黄生借书说》原文分析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文章分为三部分：借书之难、借书之苦、劝诫之言。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每部分之间过渡自然，逻辑清晰，层次分明。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结尾总结全文，点明主题，强化了作者的观点。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语言简练，表达准确，无多余修饰。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句式多变，有长句、短句、对仗句等，读起来抑扬顿挫。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运用了大量的排比、对比等修辞手法，增强了表达效果。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作者强调了借书之苦和借书之难，呼吁人们珍惜读书的机会。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文章最后以劝诫之言结尾，告诫人们要勤奋读书，不断学习。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文章通过借书的故事，表达了作者对知识的渴望和对读书的热爱。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翻译过程详解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保留原文的句式和表达方式，尽量逐词逐句翻译，保持原文风格。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不拘泥于原文形式，以传达原文意义为主，更注重整体内容的理解与表达。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直译与意译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https://d.book118.com/858101135137006030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2024-09-07T13:13:08.329</cp:lastPrinted>
  <dcterms:created xsi:type="dcterms:W3CDTF">2024-09-07T05:13:08Z</dcterms:created>
  <dcterms:modified xsi:type="dcterms:W3CDTF">2024-09-07T05:13:10Z</dcterms:modified>
</cp:coreProperties>
</file>