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ED33E-8E7C-4FBC-8A66-695B44200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B3118-38A0-4141-9F2C-B42565224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875ED-6A01-46B7-8EB3-BE7D53366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B3220-07BE-40DB-9191-5C64E1E7C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FC45A6-DFB6-4984-B6CC-F819E0DDA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85385B-5898-4C40-AAD1-4C80204D3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9D5AC-C029-4A3C-9556-188DC3925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CDB84-6ECB-458B-84BA-4E91D0A4F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088D2-327F-4BF4-83F2-D4874B1D4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D05BF-96FD-432B-8D77-27D033C3F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C7FE7-9CB2-4AE0-BFD6-DBD559E8E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02007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绳命关停防止孩子意外受伤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绳命关停现状及危害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家庭环境中绳命关停的预防措施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学校环境中绳命关停的预防措施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社会环境中绳命关停的预防措施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防止孩子意外受伤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绳命关停的主要目的是为了保护孩子，避免他们在日常生活中因为各种原因而意外受伤。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提高家长安全意识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通过绳命关停的宣传和教育，提高家长对孩子的安全保护意识，从而减少意外事故的发生。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近年来，孩子意外受伤的事故频发，给家庭和社会带来了巨大的负担。因此，加强孩子安全保护，预防意外事故发生，成为了当前社会亟待解决的问题。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汇报重点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在汇报中，将重点强调绳命关停在防止孩子意外受伤方面的重要性和有效性，同时介绍一些实用的方法和措施，帮助家长更好地保护孩子的安全。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本次汇报将围绕绳命关停的主题，介绍其相关的概念、方法、措施以及实践案例等内容。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通过本次汇报，希望能够提高家长对孩子的安全保护意识，推广绳命关停的理念和方法，从而减少孩子意外受伤事故的发生。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292" r="11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333" r="3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绳命关停现状及危害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近年来，绳命关停事件频繁发生，涉及儿童安全的问题日益严重。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频繁发生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涉及场所广泛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形式多样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绳命关停事件不仅发生在家庭、学校等场所，也涉及到公园、游乐场等公共场所。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绳命关停的形式多样，包括绳索、链条、皮带等，给孩子带来极大的安全隐患。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绳命关停现象描述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家长或监护人对孩子的看管不力，导致孩子接触到危险的绳索等物品。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监护人疏忽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一些设施年久失修，绳索等部件磨损严重，容易引发安全事故。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设施老化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部分孩子和家长缺乏安全意识，对潜在的危险认识不足。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导致意外伤害原因分析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危害程度与后果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绳命关停可能导致孩子身体受伤，如勒伤、窒息等，严重情况下可能危及生命。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经历绳命关停事件后，孩子可能产生恐惧、焦虑等心理问题，影响心理健康。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绳命关停事件频发，会引起社会广泛关注，对相关责任方产生负面影响。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家庭环境中绳命关停的预防措施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通过安全教育课程、宣传册、视频等形式，向家长和孩子普及家庭安全知识，提高他们的安全意识和防范能力。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增强家长和孩子的安全意识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教育孩子认识家庭环境中可能存在的危险源，如电源插座、尖锐物品、易燃物品等，并告诉他们如何避免这些危险。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教育孩子识别危险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教育孩子遇到危险时如何寻求帮助、如何自我保护，提高他们的自我保护意识和能力。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培养孩子的自我保护能力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安全意识培养与教育引导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家长应定期对家居环境进行安全检查，包括电器设备、家具、门窗等，确保没有安全隐患。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014" b="1401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对于检查中发现的安全隐患，家长应及时采取措施进行改进，如安装防护栏、安全门、防滑垫等。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改进家居安全设施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333" r="7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000" b="12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家长在购买儿童用品时，应选择质量可靠、符合安全标准的产品，避免使用存在安全隐患的用品。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确保儿童用品安全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家居环境安全检查与改进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https://d.book118.com/858102007056006040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2024-09-18T21:13:02.667</cp:lastPrinted>
  <dcterms:created xsi:type="dcterms:W3CDTF">2024-09-18T13:13:02Z</dcterms:created>
  <dcterms:modified xsi:type="dcterms:W3CDTF">2024-09-18T13:13:04Z</dcterms:modified>
</cp:coreProperties>
</file>