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CA6325-2C81-4C3E-AC83-B1033D0FC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50714F-EE7B-4993-9FC0-EFDF97983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B25283-CA62-4DE8-B4DB-857CF3B8D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F6DEA0-ADE1-4687-934A-2981BD300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3DBBD0-F5F6-4D50-A6F5-5423510B90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3DC457-956F-4279-9619-7AE04E2B9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2710A1-9A04-401E-84BF-86D932DD6C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CFC655-E98E-4E8C-AEF3-83A4F3A02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B66867-A64F-446E-8B37-802D27A0D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7344A-516C-477A-BA87-140D54CA5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1C4535-FEE0-4050-B6DB-A903A1A6F4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10201702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精益体系下的智能工厂建设解决方案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精益体系概述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智能工厂概念及特点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精益体系下智能工厂规划与设计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生产执行系统建设与优化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供应链协同与物流管理优化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信息化平台搭建与集成应用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精益体系概述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557" b="557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精益思想起源于20世纪50年代的日本丰田生产方式（TPS），其核心是通过消除浪费、持续改进和追求卓越来提高生产效率和质量。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精益思想逐渐从制造业扩展到其他行业，包括服务业、医疗保健、软件开发等，成为一种普适的管理哲学和方法论。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精益思想起源与发展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精益体系遵循一系列核心原则，包括价值流分析、持续改进、员工参与、顾客导向等，旨在最大化价值创造并消除浪费。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精益体系采用一系列工具和方法，如5S管理、看板管理、单件流生产、快速换模等，帮助企业实现高效、灵活和高质量的生产。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精益原则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方法论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精益原则与方法论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生产流程优化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采用精益设备管理方法，提高设备利用率和可靠性，降低维修成本和停机时间。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与供应商建立紧密合作关系，实现供应链协同和持续改进，降低库存和物流成本。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通过价值流分析和浪费消除，优化生产流程，提高生产效率和产品质量。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组织文化变革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通过员工参与和持续改进，培养企业精益文化，激发员工创新和改进动力。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精益体系在制造业中应用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智能工厂概念及特点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智能工厂定义与内涵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智能工厂是一种高度数字化、网络化和智能化的制造模式，通过集成先进制造技术、信息技术和智能技术，实现生产过程的自动化、柔性化和智能化。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内涵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智能工厂以数据为核心，通过实时数据采集、传输、处理和分析，实现生产过程的可视化、可控制和可优化，提高生产效率、降低能耗和减少浪费。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27369" y="2345863"/>
            <a:ext cx="2194560" cy="3169920"/>
            <a:chOff x="1227369" y="2345863"/>
            <a:chExt cx="2194560" cy="3169920"/>
          </a:xfrm>
        </p:grpSpPr>
        <p:sp>
          <p:nvSpPr>
            <p:cNvPr id="3" name="AutoShape 3"/>
            <p:cNvSpPr/>
            <p:nvPr/>
          </p:nvSpPr>
          <p:spPr>
            <a:xfrm>
              <a:off x="1227369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901952" y="1923166"/>
            <a:ext cx="845393" cy="845393"/>
            <a:chOff x="1901952" y="1923166"/>
            <a:chExt cx="845393" cy="845393"/>
          </a:xfrm>
        </p:grpSpPr>
        <p:sp>
          <p:nvSpPr>
            <p:cNvPr id="5" name="AutoShape 5"/>
            <p:cNvSpPr/>
            <p:nvPr/>
          </p:nvSpPr>
          <p:spPr>
            <a:xfrm>
              <a:off x="1901952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743676" y="2345863"/>
            <a:ext cx="2194560" cy="3169920"/>
            <a:chOff x="3743676" y="2345863"/>
            <a:chExt cx="2194560" cy="3169920"/>
          </a:xfrm>
        </p:grpSpPr>
        <p:sp>
          <p:nvSpPr>
            <p:cNvPr id="7" name="AutoShape 7"/>
            <p:cNvSpPr/>
            <p:nvPr/>
          </p:nvSpPr>
          <p:spPr>
            <a:xfrm>
              <a:off x="3743676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418259" y="1923166"/>
            <a:ext cx="845393" cy="845393"/>
            <a:chOff x="4418259" y="1923166"/>
            <a:chExt cx="845393" cy="845393"/>
          </a:xfrm>
        </p:grpSpPr>
        <p:sp>
          <p:nvSpPr>
            <p:cNvPr id="9" name="AutoShape 9"/>
            <p:cNvSpPr/>
            <p:nvPr/>
          </p:nvSpPr>
          <p:spPr>
            <a:xfrm>
              <a:off x="4418259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259860" y="2345863"/>
            <a:ext cx="2194560" cy="3169920"/>
            <a:chOff x="6259860" y="2345863"/>
            <a:chExt cx="2194560" cy="3169920"/>
          </a:xfrm>
        </p:grpSpPr>
        <p:sp>
          <p:nvSpPr>
            <p:cNvPr id="11" name="AutoShape 11"/>
            <p:cNvSpPr/>
            <p:nvPr/>
          </p:nvSpPr>
          <p:spPr>
            <a:xfrm>
              <a:off x="6259860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934444" y="1923166"/>
            <a:ext cx="845393" cy="845393"/>
            <a:chOff x="6934444" y="1923166"/>
            <a:chExt cx="845393" cy="845393"/>
          </a:xfrm>
        </p:grpSpPr>
        <p:sp>
          <p:nvSpPr>
            <p:cNvPr id="13" name="AutoShape 13"/>
            <p:cNvSpPr/>
            <p:nvPr/>
          </p:nvSpPr>
          <p:spPr>
            <a:xfrm>
              <a:off x="6934444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8776167" y="2345863"/>
            <a:ext cx="2194560" cy="3169920"/>
            <a:chOff x="8776167" y="2345863"/>
            <a:chExt cx="2194560" cy="3169920"/>
          </a:xfrm>
        </p:grpSpPr>
        <p:sp>
          <p:nvSpPr>
            <p:cNvPr id="15" name="AutoShape 15"/>
            <p:cNvSpPr/>
            <p:nvPr/>
          </p:nvSpPr>
          <p:spPr>
            <a:xfrm>
              <a:off x="8776167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450750" y="1923166"/>
            <a:ext cx="845393" cy="845393"/>
            <a:chOff x="9450750" y="1923166"/>
            <a:chExt cx="845393" cy="845393"/>
          </a:xfrm>
        </p:grpSpPr>
        <p:sp>
          <p:nvSpPr>
            <p:cNvPr id="17" name="AutoShape 17"/>
            <p:cNvSpPr/>
            <p:nvPr/>
          </p:nvSpPr>
          <p:spPr>
            <a:xfrm>
              <a:off x="9450750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AutoShape 18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工业互联网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构建工业物联网平台，实现设备、产品、物料等生产要素的互联互通和数据共享。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运用大数据技术对海量数据进行挖掘和分析，发现数据中的价值，指导生产决策和优化。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应用人工智能技术，实现生产过程的自动化、智能化和自适应调整。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数字孪生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构建数字孪生模型，实现虚拟世界与现实世界的交互和协同，优化生产流程和提高产品质量。</a:t>
            </a:r>
            <a:endParaRPr lang="en-US" sz="1100"/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关键技术支撑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智能工厂将向更高程度的数字化、网络化和智能化发展，实现生产过程的全面自动化和智能化；同时，智能工厂将与产业链上下游企业实现协同制造，形成更加紧密的产业生态系统。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工厂建设面临着技术、人才、资金等多方面的挑战。其中，技术挑战主要包括关键技术的研发和应用；人才挑战在于培养具备跨学科知识和技能的复合型人才；资金挑战则在于智能工厂建设需要大量的资金投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发展趋势及挑战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精益体系下智能工厂规划与设计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857" b="14857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744" b="19744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工厂布局规划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根据产品工艺流程和生产线需求，合理规划工厂布局，实现生产流程的高效运作。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物流规划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优化物料流动路径，减少物料搬运和等待时间，提高物流效率。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信息化规划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构建工厂信息化系统，实现生产数据的实时采集、传输和处理，提高生产管理的透明度和决策效率。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整体规划布局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3764" b="13764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价值流分析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识别生产过程中的浪费环节，通过精益方法消除浪费，提高生产效率。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工艺流程再造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对原有工艺流程进行梳理和优化，实现生产过程的简化和高效化。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标准化作业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制定标准作业程序，规范员工操作行为，提高产品质量和生产效率。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24" r="125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设备配置规划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根据生产需求和设备选型结果，合理规划设备布局和配置，确保设备的高效利用和生产线的顺畅运作。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设备需求分析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根据产品生产工艺和设备技术要求，分析设备需求，制定设备选型方案。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设备选型评估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综合考虑设备性能、价格、维护等因素，对候选设备进行评估和选择。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设备选型与配置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生产执行系统建设与优化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https://d.book118.com/858102017026006040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2024-09-18T10:21:25.474</cp:lastPrinted>
  <dcterms:created xsi:type="dcterms:W3CDTF">2024-09-18T02:21:25Z</dcterms:created>
  <dcterms:modified xsi:type="dcterms:W3CDTF">2024-09-18T02:21:27Z</dcterms:modified>
</cp:coreProperties>
</file>