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F4F73-5972-4DE2-B235-9F9AA3BEC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A6BD3-315B-4453-AFCB-12B8CF6A7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0B30B-A058-4FF0-ACE3-0C64174F2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F18BA-8E23-4B5E-A308-3D6C01DB1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3356ED-F53A-4659-B894-FAAB770D7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3D23EE-68DF-4FC2-826A-B1275940F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0944A4-5F11-4722-914D-FA3239CDB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EF4C8-B5C3-4775-AC4F-A234A12F3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9A502-EE6D-4C40-A5D5-B375FE5C5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0BA62-8E1A-4468-B485-BC8D2A894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D7FA5-5508-41B6-925F-4B0F4C73B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0301012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食堂食品安全培训内容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食品安全法律法规与标准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食品原料采购与验收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食品加工过程控制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餐具清洗消毒与保洁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员工个人卫生与健康管理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食品留样与应急处置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总结回顾与考核评估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食品安全法律法规与标准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对食品生产和加工、食品销售和餐饮服务等各环节的法律规定进行详细解读，确保从业人员了解并遵守国家法律。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《食品安全法实施条例》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深入解析食品安全法实施条例中的各项规定，包括食品安全风险监测和评估、食品安全标准制定和实施、食品生产经营者的责任和义务等。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相关地方性法规和政策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针对所在地的地方性法规和政策进行解读，以确保食堂运营符合当地具体要求。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国家相关法律法规解读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食品安全国家标准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介绍国家发布的食品安全标准，如食品中污染物限量、食品添加剂使用标准等，确保食品生产和加工过程符合国家要求。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行业标准和地方标准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介绍食品行业和地方制定的食品安全标准，帮助从业人员了解行业最佳实践和地方具体要求。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食品安全标准实施指南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提供关于如何实施食品安全标准的指导，包括食品采购、储存、加工、配送等各环节的操作规范。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食品安全标准介绍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食品采购索证索票制度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建立并执行食品采购索证索票制度，确保采购的食品来源可靠、质量合格。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食品储存和保管制度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制定食品储存和保管制度，规定食品的存放条件、期限和保管措施，防止食品变质或受到污染。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食品加工制作规范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制定食品加工制作规范，明确食品加工过程中的卫生要求、操作程序和温度控制等，确保食品质量和安全。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食品留样制度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建立食品留样制度，对每餐次的食品进行留样并保存一定时间，以便在发生食品安全问题时进行追溯和调查。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https://d.book118.com/858103010126006032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2024-09-10T11:37:33.717</cp:lastPrinted>
  <dcterms:created xsi:type="dcterms:W3CDTF">2024-09-10T03:37:33Z</dcterms:created>
  <dcterms:modified xsi:type="dcterms:W3CDTF">2024-09-10T03:37:35Z</dcterms:modified>
</cp:coreProperties>
</file>