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4DF2A-3D53-430A-BD90-BB9478D11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981E4-B617-4CD9-A6BB-1E6CFC7FA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44A4D-8B6C-4EE0-9F63-2A5D989BF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6A84A-6E47-44C4-B090-366518148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DAF206-71F0-4369-AA69-7E696AF8C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DF305C-14DB-432A-9BF8-9354DC610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284814-25A9-4FCD-80FF-F28B7601D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B4272-FCFA-4721-858A-873A440CF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5CEB7-0576-4FB5-8189-01AA7E1F5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DBE27-B85F-4B20-91E3-0C303B3B0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A9964-53E2-4BA6-8434-FC9536D5A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030510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《财务述职报告》ppt课件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重点财务分析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77" r="297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总结财务部门的工作成果，分析存在的问题，提出改进措施，为公司的决策提供依据。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随着公司业务的不断扩大，财务管理面临诸多挑战，需要定期进行财务述职报告，以确保财务工作的顺利进行。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本报告涵盖了财务部门的主要工作，包括财务预算、成本控制、资金管理、财务分析等方面。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由于时间、资源等限制，本报告可能无法涵盖所有细节，仅提供重点内容的概述。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总结公司整体财务状况，包括收入、支出、资产和负债等关键指标。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分析公司财务状况与行业平均水平的比较，以及与竞争对手的对比情况。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评估公司财务状况的稳健性和风险水平。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总体财务状况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详细分析公司的收入来源和构成，包括主营业务收入、其他业务收入等。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分析公司的各项支出，包括成本、费用等，以及各项支出的构成和变化趋势。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通过收入和支出的对比，评估公司的盈利能力和经营效率。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收入和支出分析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分析公司的负债构成，包括短期负债、长期负债等。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通过资产和负债的对比，评估公司的资产质量和债务风险。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分析公司的资产构成，包括流动资产、固定资产、无形资产等。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资产和负债分析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重点财务分析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详细分析公司的成本和效益，以评估公司的经营状况和盈利能力。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通过对比公司的成本和收入，分析公司的盈利状况。同时，对各项成本进行详细分析，找出可以降低成本的环节，提高公司的盈利能力。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评估公司的现金流入和流出情况，以判断公司的短期和长期偿债能力。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分析公司的经营活动、投资活动和融资活动的现金流量，了解公司的现金流入和流出情况。通过现金流分析，可以判断公司的短期偿债能力和长期偿债能力。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430" r="1543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评估公司投资项目的回报情况，以判断项目的盈利能力和投资价值。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通过计算投资回报率，分析公司投资项目的盈利情况。投资回报率越高，说明项目的盈利能力越强，投资价值越高。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投资回报率分析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短期财务预测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短期财务预测是对未来几个月或一个季度内的财务状况进行预测。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短期财务预测有助于企业提前了解未来一段时间内的收入、支出和现金流情况，以便更好地安排资金和资源。预测内容包括收入预测、成本预测、现金流预测等。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https://d.book118.com/858103051041006025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2024-09-01T21:10:27.010</cp:lastPrinted>
  <dcterms:created xsi:type="dcterms:W3CDTF">2024-09-01T13:10:27Z</dcterms:created>
  <dcterms:modified xsi:type="dcterms:W3CDTF">2024-09-01T13:10:29Z</dcterms:modified>
</cp:coreProperties>
</file>