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31EB5-48D5-4CC2-A823-6AC0DA433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92A3D-122F-45C5-A966-53132AF8C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D3BC1-85EB-4925-8D29-21A631E91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D143E-5A9E-4304-AB9A-DCD868A05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AE6AA4-08D9-43BB-9DE8-A7BA21739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0A4B50-CAC4-4B77-917C-F0A10400E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49974-5923-44C3-95B9-ACAC3709A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01738-58C7-4153-990E-59EB19702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13A0A-2F31-41C1-BD2D-93EFC5F29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C0882-4874-4927-92CA-242ED2451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863E2-495F-41CF-86EF-A133DB7F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312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建筑施工工艺与建筑物室内空气净化的关系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建筑施工工艺对室内空气质量的影响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室内空气净化的重要性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建筑施工工艺与室内空气净化的关联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建筑施工工艺对室内空气质量的影响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建筑材料的选择对室内空气质量具有重要影响。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不同的建筑材料释放的气体和颗粒物含量不同，如石材、板材、涂料等，选择低释放量的环保材料可以有效降低室内空气污染。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建筑材料的选择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4" r="10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建筑施工过程中产生的污染是影响室内空气质量的重要因素。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施工过程中，如打孔、切割、焊接等作业会产生大量粉尘、气体和有害物质，如不及时处理，会对室内环境造成严重污染。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施工过程中的污染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施工后的室内环境对室内空气质量有长期影响。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施工结束后，残留的建筑垃圾、灰尘和有害气体可能长期存在，影响室内空气质量。因此，施工后应进行全面的清洁和空气净化工作。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施工后的室内环境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室内空气净化的重要性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39" b="71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室内空气污染的来源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建筑材料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部分建筑材料在生产过程中可能产生有害气体，如甲醛、苯等，这些气体在装修过程中可能释放到室内空气中。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家具和家居用品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家具、地板、门窗等装修材料，以及窗帘、地毯等家居用品，也可能释放有害气体。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吸烟、烹饪、清洁等人类活动也可能产生有害气体，如一氧化碳、氮氧化物等。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神经系统损伤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室内空气污染对健康的影响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长期暴露在有害气体中可能导致呼吸道炎症、哮喘等疾病。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长期接触有害气体可能对神经系统造成损伤，影响记忆力和学习能力。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部分有害气体可能引起皮肤过敏、红肿等症状。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部分有害气体被世界卫生组织认定为致癌物质，长期接触可能增加患癌症的风险。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室内空气中的甲醛浓度不得超过每立方米0.1毫克，苯不得超过每立方米0.11毫克。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我国国家标准《室内空气质量标准》规定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室内甲醛浓度不得超过每立方米0.1毫克，苯不得超过每立方米0.11毫克，氨不得超过每立方米0.2毫克，总挥发性有机物不得超过每立方米0.6毫克。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美国环保局规定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室内甲醛浓度不得超过每立方米0.08毫克，苯不得超过每立方米0.07毫克。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室内空气质量的标准和要求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建筑施工工艺与室内空气净化的关联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https://d.book118.com/858103125012006044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2024-09-23T22:17:19.616</cp:lastPrinted>
  <dcterms:created xsi:type="dcterms:W3CDTF">2024-09-23T14:17:19Z</dcterms:created>
  <dcterms:modified xsi:type="dcterms:W3CDTF">2024-09-23T14:17:21Z</dcterms:modified>
</cp:coreProperties>
</file>