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166BD-0B08-4FBA-A72D-A1A1FF155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357F9-C79F-494B-9900-D70F0D8DE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A4807-D70A-444D-8E4C-82BCD7B5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34944-7460-40BF-8BE3-41AF9D9C1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6D36B-F6D7-4D04-A313-C5E6FBE0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3D0DF-3331-4167-A4A8-7F9236F06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09752-A427-4AD5-A0F4-ACDB3F206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ABD63-6AE7-47CE-ABC3-06566998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C3428-C157-41D7-8387-4B7936BE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EC13F-1193-487C-9F6F-88C6204FA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FDA12-3B77-47D8-A3F5-340975A4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411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初中数学代数式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整式及其运算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分式及其运算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二次根式及其运算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代数方程与不等式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代数函数初步认识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代数式基本概念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由数、字母和运算符号（加、减、乘、除、乘方、开方）组成的数学表达式。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具有数值性、抽象性和普遍性。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由常数、变量、加、减、乘和乘方运算构成的代数式，如$a + b$，$x^2 - 1$。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形如$frac{A}{B}$（$B neq 0$）的代数式，其中$A$、$B$均为整式，如$frac{x+1}{x-1}$。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含有开方运算的代数式，如$sqrt{x}$，$sqrt[3]{x+1}$。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加法交换律和结合律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乘法交换律和结合律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乘法分配律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指数运算法则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 + b = b + a$，$(a + b) + c = a + (b + c)$。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$a(b + c) = ab + ac$。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$ab = ba$，$(ab)c = a(bc)$。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$a^m times a^n = a^{m+n}$，$(a^m)^n = a^{mn}$，$a^{-n} = frac{1}{a^n}$（$a neq 0$）。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整式及其运算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由常数、未知数（字母）经过有限次加、减、乘运算得到的代数式。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单项式和多项式统称为整式。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整式具有封闭性、结合律、交换律等性质。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整式的性质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整式加减法运算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同类项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所含字母相同，并且相同字母的指数也相同的项叫做同类项。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合并同类项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把多项式中的同类项合并成一项，叫做合并同类项。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整式的加减法则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几个整式相加减，通常用括号把每一个整式括起来，再用加减号连接。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整式的除法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单项式相除，把系数相除作为商的系数，同底数幂相除作为商的因式；多项式除以单项式，用多项式的每一项分别除以单项式，再把所得的商相加。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单项式乘以单项式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系数相乘作为积的系数，相同字母的指数相加作为积的指数。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单项式乘以多项式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用单项式去乘多项式的每一项，再把所得的积相加。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多项式乘以多项式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用一个多项式的每一项去乘另一个多项式的每一项，再把所得的积相加。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整式乘除法运算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分式及其运算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分式有意义的条件：分母不等于零。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分式的基本性质：分式的分子与分母都乘（或除以）同一个不为零的整式，分式的值不变。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分式的定义：形如$frac{a}{b}$（$b neq 0$）的式子叫做分式，其中$a$叫做分式的分子，$b$叫做分式的分母。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分式的化简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利用分式的基本性质，把一个分式的分子与分母的公因式约去，叫做分式的化简。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同分母分式加减法法则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同分母的分式相加减，分母不变，把分子相加减。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异分母分式加减法法则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异分母的分式相加减，先通分，化为同分母的分式，然后再按同分母分式的加减法法则进行计算。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分式加减法运算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https://d.book118.com/858104114011006033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2024-09-10T20:16:36.841</cp:lastPrinted>
  <dcterms:created xsi:type="dcterms:W3CDTF">2024-09-10T12:16:36Z</dcterms:created>
  <dcterms:modified xsi:type="dcterms:W3CDTF">2024-09-10T12:16:39Z</dcterms:modified>
</cp:coreProperties>
</file>