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8AFEC-3308-4D5F-BC0F-0B0B41671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53AEB-00C7-4A77-BD28-5913B5458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58BF1-2440-45BC-8F02-1F293241B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0A3FC6-2230-426E-88E6-82BB8B1FF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5234FC-5353-4823-8C8D-31F0D210A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E9306A-376A-4A81-8D3D-ED8BD2C5C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575733-A745-4D6B-AECE-5463CA066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C45303-97FA-4D1D-B0CA-46BCAA6B7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F01F5-3A16-4D85-A1CA-29250DF00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9644B-B285-4833-9206-C047407C7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490BD-7A1E-4BD0-8A6E-1416E3AF0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05023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家庭安全自我保护的利器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家庭安全现状及重要性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常见家庭安全隐患及应对措施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紧急情况下自救互救方法掌握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网络安全与个人信息保护策略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家庭成员间沟通与协作在安全保障中作用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总结：构建全方位、多层次家庭安全保障体系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家庭安全现状及重要性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火灾、煤气泄漏等意外事故不断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家庭火灾、煤气泄漏等意外事故也屡见不鲜，给人们的生命财产安全带来严重威胁。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网络安全问题日益凸显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随着互联网技术的普及，网络安全问题也逐渐成为家庭安全的新挑战，如网络诈骗、信息泄露等。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盗窃、抢劫等犯罪活动频发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随着社会治安形势的复杂化，家庭安全问题日益突出，盗窃、抢劫等犯罪活动时有发生。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当前家庭安全形势分析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家庭安全直接关系到个人和家庭的生命财产安全，是维护家庭幸福安宁的重要保障。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保护生命财产安全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促进社会和谐稳定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42" r="15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提高生活品质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014" b="1401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家庭是社会的基本细胞，家庭安全对于促进社会和谐稳定具有重要意义。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一个安全的家庭环境可以让人们更加安心、舒适地生活，提高生活品质。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家庭安全对个人和家庭意义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提高自我保护意识，首先要增强安全防范意识，时刻保持警惕，不轻信陌生人，不随意透露个人信息。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500" r="5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增强安全防范意识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了解并掌握一些基本的安全知识技能，如防火、防盗、防骗等，以便在关键时刻能够正确应对。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学习安全知识技能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167" r="1116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917" r="13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关注社会及家庭安全方面的新闻动态，及时了解最新的安全风险和防范措施。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关注家庭安全动态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提高自我保护意识必要性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常见家庭安全隐患及应对措施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检查家中火灾隐患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安装烟雾报警器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防盗门窗选择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妥善保管钥匙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防火防盗知识普及与实践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定期查看电线是否老化、破损，电器是否超负荷运行，易燃物品是否妥善存放等。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选用质量可靠的防盗门窗，确保家庭财产安全。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在厨房、卧室等关键区域安装烟雾报警器，以便在火灾初起时及时发现。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不要将钥匙随意放置或轻易借给他人，建议安装智能门锁以提高安全性。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遵循电器使用说明书，不超负荷使用电器，避免引发火灾或触电事故。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958" r="29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4958" r="495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正确使用电器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对家中电器进行定期检查，如发现电线破损、电器故障等问题及时维修或更换。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定期检查电器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在雷雨天气避免使用电器，同时确保家中接地线完好，防止雷击和电击事故。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防雷防电击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电器使用安全与预防措施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遵循食品储存要求，将食品分类存放于适当的环境中，避免交叉污染和食品变质。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食品储存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药品储存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过期食品处理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过期药品处理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将药品存放在儿童触及不到的地方，避免误食。同时按照药品说明书要求储存，确保药品有效性。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定期清理过期食品，避免食用变质或过期食品导致健康问题。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不要随意丢弃过期药品，建议通过药品回收渠道进行妥善处理，以免对环境造成污染。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食品药品储存和过期处理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紧急情况下自救互救方法掌握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154" r="29154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了解家庭布局，规划出至少两条逃生路线，并定期进行演练。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制定家庭火灾逃生计划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火灾发生时，保持冷静，迅速判断火势大小和蔓延方向。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火灾中致人死亡的往往不是火，而是浓烟。在逃生过程中，应尽量俯低身体，用湿毛巾捂住口鼻。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避开浓烟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逃离火场前，务必关闭所有门窗，以减缓火势蔓延速度。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关闭门窗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火灾逃生技巧和注意事项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地震等自然灾害应对策略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地震发生时，保持冷静，不要惊慌失措。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寻找安全地带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如果在室内，应迅速躲到桌子下、床下或墙角等坚固物体旁；如果在户外，应远离建筑物、树木等危险物体，到开阔地带避难。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保持通讯畅通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在确保自身安全的前提下，尽量与家人和朋友保持通讯联系，告知自己的安全状况。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准备应急物资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提前准备好应急物资，如食品、水、急救药品、手电筒等。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https://d.book118.com/858105023107006036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2024-09-16T03:01:36.804</cp:lastPrinted>
  <dcterms:created xsi:type="dcterms:W3CDTF">2024-09-15T19:01:36Z</dcterms:created>
  <dcterms:modified xsi:type="dcterms:W3CDTF">2024-09-15T19:01:38Z</dcterms:modified>
</cp:coreProperties>
</file>