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17C638-1A56-4AD6-8DA2-E5415C70B2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5E388E-1749-493E-A5CC-ABBD8094DE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787A4C-9F70-44D2-8A99-4D9909BE76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DC6546-DE68-4B26-B961-7E793CAB67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1E7048B-E0A1-48B6-917A-2386930E4C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BB5D236-1EB5-401F-99D2-14E4027853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4880B6E-6F9D-41E9-9CDE-D7BF26F705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F69FA7-6593-4811-B52E-CE98D0631B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04F9FB-FFC0-45F1-9BE7-56C736772A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C12FE1-49AB-4B24-A9A8-56CFAA1B5E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C5DCFF-742B-4E21-82D5-713F015D4E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8107000022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腰间盘突出护理查房PPT课件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腰间盘突出的基本知识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腰间盘突出患者的护理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腰间盘突出患者的饮食护理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腰间盘突出患者的预防保健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腰间盘突出患者的常见问题与解答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腰间盘突出的基本知识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腰间盘突出是指腰椎间盘的纤维环破裂，导致髓核突出压迫神经根，引起腰痛和下肢放射痛等症状。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腰间盘突出是常见的腰椎疾病之一，多见于中老年人，但近年来年轻人发病率也有所上升。该病对患者的生活质量和工作能力产生严重影响。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定义与概述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概述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987" r="1898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腰间盘突出的主要原因是长期腰部劳损、外伤、不良姿势等，导致腰椎间盘退行性变，纤维环破裂，髓核突出压迫神经根。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腰间盘突出病理过程包括腰椎间盘退行性变、纤维环破裂、髓核突出等阶段，压迫神经根引起炎症反应和疼痛。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病理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病因与病理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腰间盘突出主要表现为腰痛、下肢放射痛、感觉异常、肌力减弱等症状，严重时可出现大小便失禁。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腰间盘突出的诊断主要依据患者的病史、体格检查和影像学检查，如X线、CT和MRI等。根据检查结果，医生可确诊并制定相应的治疗方案。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腰间盘突出患者的护理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028" r="4028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避免长时间维持同一姿势，适时调整姿势，减轻腰椎压力。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保持正确的坐、站、卧姿势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适当休息，避免过度劳累，同时保持适量活动，促进血液循环。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合理安排休息与活动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避免搬运重物和剧烈运动，以免加重病情。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避免负重和剧烈运动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保持腰部温暖，避免寒冷刺激。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注意保暖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日常护理指导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腰部肌肉锻炼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柔韧性训练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平衡能力训练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物理治疗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康复训练与锻炼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108" r="16108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9926" r="1992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3955" r="13955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进行适当的腰部肌肉锻炼，如仰卧起坐、俯卧撑等，增强腰部肌肉力量。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进行柔韧性训练，如伸展运动、瑜伽等，提高腰部柔韧性。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进行平衡能力训练，如单脚站立、倒走等，增强腰椎稳定性。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在医生指导下进行物理治疗，如热敷、按摩等，缓解疼痛和不适感。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关注患者的情绪变化，及时进行疏导和安慰，增强患者的信心和勇气。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情绪疏导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向患者介绍腰间盘突出的相关知识，帮助患者正确认识疾病，避免不必要的恐慌和焦虑。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认知干预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鼓励家属给予患者关爱和支持，减轻患者的心理压力。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家属支持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鼓励患者积极参与社交活动，建立良好的社交关系，提高生活质量。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社会支持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心理护理与支持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https://d.book118.com/858107000022006030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2024-09-06T08:42:08.593</cp:lastPrinted>
  <dcterms:created xsi:type="dcterms:W3CDTF">2024-09-06T00:42:08Z</dcterms:created>
  <dcterms:modified xsi:type="dcterms:W3CDTF">2024-09-06T00:42:10Z</dcterms:modified>
</cp:coreProperties>
</file>