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00E08-118A-4672-ABB4-A5A5A4D1E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19777-547A-40F3-98CF-6278FB639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4CED7-939A-495C-9C2B-95A379905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9E1B3-913A-44B9-AD03-D9C896F9E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5BCB3A-616F-4B22-BE81-3AE6D3DA4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B5B73C-1A1F-4BC5-A1F8-F136AF295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6CB87C-30C0-45E5-89F0-466F4E9C2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E0F58-832E-4FFF-B083-95A7E2175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14CD1-85E0-4B83-8F8A-7D969A477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922A5-903A-4498-8FD0-4A47D7DA7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2CDF2-825B-40F3-B901-7B1DDC24F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07055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护士实习的收获心得体会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5E5E5E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实习背景与目的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实习过程中的经历与感受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专业知识与技能的提升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团队协作与沟通能力的培养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对护理职业的认知与感悟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实习过程中的不足与反思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实习背景与目的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68" r="313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我所在的实习医院是一家大型综合性医院，拥有先进的医疗设备和专业的医护团队，为患者提供全面的医疗服务。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实习医院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我在内科病房进行了为期半年的实习，该科室主要收治各种内科疾病患者，如心血管疾病、呼吸系统疾病等。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实习科室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我的实习岗位是责任护士，负责协助医生和其他护士完成患者的日常护理工作。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我的主要职责包括测量和记录患者的生命体征、执行医嘱、协助患者进行日常生活护理、提供心理支持等。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实习岗位与职责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实习岗位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通过实习，我能够将在学校学到的理论知识应用到实践中，提升自己的专业技能和护理水平。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增强职业素养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了解医疗环境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在实习过程中，我逐渐认识到护士职业的重要性和责任感，增强了职业素养和敬业精神。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通过实习，我深入了解了医院的运作机制和医疗环境，为今后的职业发展打下了坚实的基础。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实习过程中的经历与感受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角色转变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从学生到实习护士的身份转变，需要适应新的工作环境和职责。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熟悉工作流程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了解并熟悉医院的规章制度、护理流程以及各科室的运作方式。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学会与医生、护士、患者及其家属等各方进行有效沟通和协作。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实习环境的适应过程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耐心倾听患者的诉求，理解他们的情绪和需要。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671" r="1267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用简单易懂的语言向患者解释病情和治疗方案，确保信息准确传达。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设身处地地体会患者的感受，给予关心和支持。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同理心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与患者沟通的技巧与心得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掌握基本的护理操作技能，如测量生命体征、注射、采血等。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护理操作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学习并实践急救措施，如心肺复苏、止血包扎等。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学会观察患者的病情变化，及时评估并采取相应的护理措施。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观察与评估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护理技能的学习与实践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专业知识与技能的提升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在实践中，我不断应用所学的理论知识，如正确评估病人的病情，制定和执行护理计划，以及评价护理效果。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通过实习，我更加明白了理论知识的重要性，以及如何将理论知识与实际操作相结合，为病人提供优质的护理服务。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通过对病人的实际观察和操作，我更深入地理解了护理学的理论知识，如解剖学、生理学、病理学等。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护理理论知识的巩固与应用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在实习期间，我有机会亲自执行各种护理操作，如测量生命体征、注射、采血、导尿等。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通过不断的练习和反思，我逐渐熟练掌握了这些操作技能，并能够迅速、准确地完成操作。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058" b="805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4896" b="2489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我还学会了如何与病人沟通，取得他们的信任和配合，从而确保操作的顺利进行。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护理操作技能的熟练掌握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https://d.book118.com/858107055135006042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2024-09-22T06:16:28.662</cp:lastPrinted>
  <dcterms:created xsi:type="dcterms:W3CDTF">2024-09-21T22:16:28Z</dcterms:created>
  <dcterms:modified xsi:type="dcterms:W3CDTF">2024-09-21T22:16:30Z</dcterms:modified>
</cp:coreProperties>
</file>