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47CE-4E77-4027-8D01-38D83E7B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CEA9F-D771-465D-9C8C-11E157826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014ED-B744-4D0A-ABBF-6C6F0E379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E173D-401E-4DE6-938C-ECC739D1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A1875-610E-47E0-B6A3-D014768F3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9856D-795E-4827-98F5-7A933DEF6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6D414-2E04-4645-8710-880CA6CC8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83355-28CD-4EDB-9C34-3489DA35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EF72E-1D93-4A8F-83D6-8BEF1EEE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38705-F5B3-4922-98FB-9796ACA0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CB63A-8B5E-4B83-A89F-C986EEBE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714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商业模式重构探讨PPT模板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商业模式重构的背景和意义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商业模式重构的成功案例分析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商业模式重构的要素和策略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商业模式重构的未来趋势和展望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商业模式重构的风险和挑战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https://d.book118.com/858107142074006027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商业模式重构探讨PPT模板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2024-09-05T11:55:54.121</cp:lastPrinted>
  <dcterms:created xsi:type="dcterms:W3CDTF">2024-09-05T03:55:54Z</dcterms:created>
  <dcterms:modified xsi:type="dcterms:W3CDTF">2024-09-05T03:55:56Z</dcterms:modified>
</cp:coreProperties>
</file>