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0BBA1A-C27D-4F75-87F2-2004A8669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64BB1-D87D-452F-A76F-D59CA8104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A8C7F1-C4D7-4743-8E5D-A623FD674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F10935-3278-405F-9187-ABC8C7BEB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DCFCC9-B3F4-4A86-92BF-B656CA942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792BE6-7369-44DA-B110-5373610F4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3F9238-F7B2-494C-9E29-DC4B76124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0FF029-63C0-4347-92E5-21E75CCA3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0F50E5-FD60-4129-9C2F-EFB937403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1182C-B879-4980-9CA7-C0BD14531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0941A9-65B9-43AD-8B31-D51B83DDE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1005501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临床医学工程科研选题与实践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临床医学工程概述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临床医学工程科研选题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临床医学工程实践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临床医学工程科研与实践的关系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未来临床医学工程的发展趋势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临床医学工程概述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临床医学工程是指将工程原理、技术和方法应用于医学领域，以提高医疗质量和效率的一门交叉学科。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临床医学工程的特点包括：多学科交叉、实践性强、创新性强等。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临床医学工程的定义与特点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提高医疗质量和效率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通过应用工程原理和技术，可以改进医疗设备、优化诊疗流程，从而提高医疗质量和效率。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临床医学工程可以为患者提供更加安全、可靠的医疗设备和技术，减少医疗事故和差错。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促进医学科技创新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临床医学工程是医学科技创新的重要源泉，可以为医学研究和治疗提供新的思路和方法。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临床医学工程的重要性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随着科技的不断进步，临床医学工程在现代医学中得到了广泛应用，涉及的领域包括医学影像、诊断治疗、康复工程等。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未来展望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随着人工智能、生物材料等技术的不断发展，临床医学工程将迎来更加广阔的发展前景，为人类健康事业做出更大的贡献。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早期发展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早在古代，人们就开始尝试将工程原理和技术应用于医学领域，如中医的针灸和外科手术等。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临床医学工程的历史与发展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临床医学工程科研选题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https://d.book118.com/858110055015006027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2024-09-04T17:37:34.585</cp:lastPrinted>
  <dcterms:created xsi:type="dcterms:W3CDTF">2024-09-04T09:37:34Z</dcterms:created>
  <dcterms:modified xsi:type="dcterms:W3CDTF">2024-09-04T09:37:36Z</dcterms:modified>
</cp:coreProperties>
</file>