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8006D-C55A-4419-B9F1-80BC0919B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1052DD-746D-445E-8F80-C2E48EB8F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5C618-2634-4130-9812-C36E16B00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9F0A0-4358-4CF5-8C95-20DACBEC0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A6F614-38A6-4722-9FA2-1C4422FFE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840A50-C6A6-4C82-A46B-D3E4D4D25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963E58-8765-4593-BFAC-3D8062AB5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13FFFB-9EF9-4BF0-A134-A1C8C3020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8C898-EEC6-48AB-938C-A3423F8FB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9C9EB-B238-4BE5-96F4-43611D112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3AD2A-760A-45F2-A7BE-CB529C093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1100207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《股海实战经验分享》PPT课件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投资理念与心态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基本面分析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实战经验分享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投资工具与平台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投资理念与心态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长期投资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长期投资是一种投资策略，主张投资者应关注公司的长期价值，而非短期的市场波动。通过长期持有优质公司的股票，投资者可以分享公司成长带来的收益。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价值投资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价值投资是一种投资哲学，强调投资者应该基于对公司基本面的深入分析，寻找被低估的股票。价值投资者通常会关注公司的盈利能力、财务状况、管理层质量等因素，以确定股票的真正价值。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长期投资与价值投资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50" r="10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投资者在进入股市之前，必须充分认识到股市投资的风险。股市投资的风险包括市场风险、流动性风险、信用风险等。投资者应了解这些风险，并评估自己承受风险的能力。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风险管理是投资者在投资过程中采取的一系列措施，以降低或控制风险。投资者可以通过分散投资、定期调整投资组合、设置止损点等手段来降低风险。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风险意识与风险管理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保持冷静，不盲目跟风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在股市中，投资者应保持冷静的头脑，不被市场的短期波动所影响。盲目跟风、追涨杀跌是投资者的大忌，这可能导致投资者在高位买入、低位卖出，从而造成巨大的损失。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保持冷静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应该有自己的独立思考和判断能力，不被他人的意见或市场情绪左右。在做出投资决策之前，投资者应进行充分的研究和分析，了解公司的基本面和市场走势，以制定合理的投资策略。同时，投资者应保持耐心和信心，相信自己的判断，并坚持自己的投资原则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不盲目跟风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基本面分析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通过分析公司的财务报表，了解公司的财务状况、经营成果和现金流量，评估公司的盈利能力、偿债能力和运营效率。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9833" r="198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财务报表包括资产负债表、利润表和现金流量表等，通过比较不同时期的财务数据，分析公司的资产、负债、所有者权益等科目的变化，以及收入、成本、利润等经营指标的变动趋势。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在分析财务报表时，需要注意数据的真实性和可靠性，以及是否存在财务操纵或舞弊行为。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公司财务报表分析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534" r="453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行业与市场分析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了解行业和市场的发展趋势、竞争格局和产品需求，评估行业和市场的潜力和风险。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行业和市场分析包括对行业生命周期、市场规模、竞争状况、产品需求等方面的研究，以及市场趋势和未来预测的探讨。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在行业与市场分析中，需要注意不同行业和市场之间的差异和特点，以及市场变化的快速性和不确定性。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宏观经济分析包括对国内和国际经济指标的监测和分析，如GDP增长率、通货膨胀率、利率水平、就业率等，以及货币政策和财政政策的研究。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分析宏观经济指标和政策，了解经济运行的整体状况和未来趋势，评估对股市的影响。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在宏观经济分析中，需要注意不同经济指标之间的相互关系和影响，以及经济政策对股市的直接影响和间接影响。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识别K线形态，如锤子、上吊、黄昏之星等，判断买卖信号。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趋势线分析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结合趋势线与K线形态，预测价格走势。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K线图分析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结合K线图与成交量，分析市场情绪和资金流向。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判断上升或下降趋势，画出趋势线辅助分析。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K线图与趋势线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成交量与持仓量分析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成交量分析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分析成交量放大或缩小的周期，预测价格波动。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了解持仓量的变化，判断主力资金动向。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观察成交量与价格的关系，判断买卖双方力量对比。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持仓量分析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分析持仓量与价格的关系，预测未来走势。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移动平均线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识别短期、中期和长期移动平均线的交叉点，判断买卖信号。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分析移动平均线的斜率和交叉点，预测价格趋势。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64" b="316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指标分析与运用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https://d.book118.com/858111002070006035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2024-09-14T08:37:38.313</cp:lastPrinted>
  <dcterms:created xsi:type="dcterms:W3CDTF">2024-09-14T00:37:38Z</dcterms:created>
  <dcterms:modified xsi:type="dcterms:W3CDTF">2024-09-14T00:37:40Z</dcterms:modified>
</cp:coreProperties>
</file>