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2D597-F517-4E0D-82F8-5C4DDBDBC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6290C-502D-488D-9CE1-431BAE9C7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FB519-54C4-4D8B-AE91-066B9E67A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A3535-6622-4007-B64D-96FBBAD1C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8BD848-4A93-4686-B7B8-14DB3070B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355B42-170A-41D2-BEC1-32525094A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7B6DA8-007F-4BC9-8D8E-35DBBD42B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36D91-00A8-4ECC-BE87-C31F15BC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5D368-5A14-421B-B0FE-7DF29C494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75FF7-1C42-4356-9B25-14F91CBEA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116E4-A856-48C8-A1EB-CD78CD07A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11073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弱视儿童的治疗与护理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弱视治疗的注意事项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弱视是一种视觉发育障碍，表现为视力低下，且无法通过配戴眼镜或隐形眼镜来矫正。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弱视的视力标准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67" r="138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弱视的分类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通常认为，当矫正视力低于0.8时，即可诊断为弱视。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根据病因，弱视可分为斜视性弱视、屈光参差性弱视、屈光不正性弱视和形觉剥夺性弱视等类型。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弱视的定义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12" b="19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23" r="1612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弱视的分类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由于斜视导致双眼视觉输入不一致，引发视觉发育障碍。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由于两眼屈光度数相差较大，导致双眼视觉输入不一致。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由于未及时矫正高度屈光不正，导致视觉发育障碍。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由于先天性白内障、角膜病变等遮挡视线，导致视觉发育障碍。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斜视性弱视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屈光参差性弱视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屈光不正性弱视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形觉剥夺性弱视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屈光不正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屈光参差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形觉剥夺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弱视的病因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斜视导致双眼视觉输入不一致，引发视觉发育障碍。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未及时矫正的高度近视、远视或散光等。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两眼度数相差较大，导致双眼视觉输入不一致。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先天性白内障、角膜病变等遮挡视线，影响视觉发育。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对于屈光不正引起的弱视，配戴眼镜是首要的治疗方法，能够矫正屈光不正，使光线聚焦在视网膜上，提高视力。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配戴眼镜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对于一些不适合配戴框架眼镜的患者，隐形眼镜也是一个不错的选择，它可以更精确地矫正视力。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配戴隐形眼镜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光学矫正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18" b="10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通过遮盖优势眼，强迫弱视眼使用，以提高弱视眼的视力。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交替遮盖优势眼和弱视眼，以促进弱视眼的发育。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遮盖治疗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交替遮盖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遮盖优势眼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875" b="14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一些药物如维生素A、B族维生素等有助于改善弱视症状。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使用营养药物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在某些特殊情况下，医生可能会推荐激素治疗来促进弱视眼的发育。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斜视手术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对于斜视引起的弱视，手术治疗可以改善眼球对准问题，提高视力。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弱视手术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对于一些特定类型的弱视，如先天性白内障、上睑下垂等，手术是唯一的治疗方法。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4" r="23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弱视的护理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https://d.book118.com/858111073000006025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2024-09-01T09:12:14.435</cp:lastPrinted>
  <dcterms:created xsi:type="dcterms:W3CDTF">2024-09-01T01:12:14Z</dcterms:created>
  <dcterms:modified xsi:type="dcterms:W3CDTF">2024-09-01T01:12:16Z</dcterms:modified>
</cp:coreProperties>
</file>