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75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F0FD7-014F-41A6-ACFF-8554AB63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31BE5-CE0A-4558-801B-68D2C6FEE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7D981-861A-462D-8D9E-3624486AE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329B6-DF34-4DC5-B9BB-00E6BFB9F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5F653-74D9-4054-AA67-206781F5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68CB8-89E4-446C-85B8-F23E562D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94346-B43A-4E66-9AFF-E39A18A36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A3D3A-0C19-4B05-B26C-D86C9D99A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DAD90-4E65-45B3-8CCF-827156EF2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39AEA-A74C-40BF-A621-E4B3CD42D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A91B0-AD0A-45CE-90AB-A57F41C4F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9" name="图片 8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546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Layout" Target="../slideLayouts/slideLayout12.xml" /><Relationship Id="rId5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7.xml" /><Relationship Id="rId7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1136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2419985" y="1632585"/>
            <a:ext cx="8130540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/>
              <a:t>智能城市规划与建设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4453255" y="4485640"/>
            <a:ext cx="4064000" cy="119888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/>
              <a:t>汇报人：</a:t>
            </a:r>
            <a:r>
              <a:rPr lang="en-US" altLang="zh-CN"/>
              <a:t>  </a:t>
            </a:r>
            <a:endParaRPr lang="en-US" altLang="zh-CN"/>
          </a:p>
          <a:p>
            <a:pPr>
              <a:lnSpc>
                <a:spcPct val="200000"/>
              </a:lnSpc>
            </a:pPr>
            <a:r>
              <a:rPr lang="zh-CN" altLang="en-US"/>
              <a:t>时间：</a:t>
            </a:r>
            <a:r>
              <a:rPr lang="en-US" altLang="zh-CN"/>
              <a:t>2024</a:t>
            </a:r>
            <a:r>
              <a:rPr lang="zh-CN" altLang="en-US"/>
              <a:t>年</a:t>
            </a:r>
            <a:r>
              <a:rPr lang="en-US" altLang="zh-CN"/>
              <a:t>X</a:t>
            </a:r>
            <a:r>
              <a:rPr lang="zh-CN" altLang="en-US"/>
              <a:t>月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/>
              <a:t>目</a:t>
            </a:r>
            <a:r>
              <a:rPr lang="en-US" altLang="zh-CN" sz="4800"/>
              <a:t>   </a:t>
            </a:r>
            <a:r>
              <a:rPr lang="zh-CN" altLang="en-US" sz="4800"/>
              <a:t>录</a:t>
            </a:r>
            <a:endParaRPr lang="zh-CN" altLang="en-US" sz="4800"/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智能城市规划与建设简介
第2章  智能城市规划与建设的关键技术
第3章  智能城市规划与建设的关键组成部分
第4章  智能城市规划与建设的案例分析
第5章  智能城市规划与建设的未来发展趋势
第6章  智能城市规划与建设的总结与展望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第1章 智能城市规划与建设简介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智能城市是运用信息与通信技术，控制设施和基础设施，提高城市运行效率和质量的城市。通过智能技术的运用，城市可以实现更高效的管理和更好的生活质量。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什么是智能城市？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智能城市的特点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提高信息共享和传播效率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信息化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数字技术广泛应用于城市管理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数字化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智能设备和系统普遍存在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智能化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智能城市建设的意义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利用智能技术提升城市运行效率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提高城市管理效率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提供更好的生活条件和服务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改善民生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提升城市经济活力和竞争力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促进经济发展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智能城市建设面临的挑战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保护居民和城市数据安全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数据安全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合理规划城市发展方向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城市规划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确保个人隐私不被侵犯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隐私保护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智能城市的应用领域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智能交通管理系统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交通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智能环境监测与保护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环境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智能能源管理与利用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能源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智能城市未来发展趋势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25145" y="2163445"/>
            <a:ext cx="5839460" cy="404685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未来，智能城市将不断发展和完善，应用范围会进一步扩大，智能技术将深度融入城市各个领域。因此，建设智能城市是一个具有长远意义的发展方向，需要不断创新和持续投入。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3970" y="647700"/>
            <a:ext cx="5562600" cy="5562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智能城市规划与建设的关键技术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物联网技术是智能城市的基础，通过实现设备之间的互联互通，可以实现智能化管理，提高城市运行效率。在智能交通、智能环保等方面发挥重要作用。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物联网技术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大数据技术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利用传感器等设备收集城市各类数据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数据收集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运用算法处理和分析海量数据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数据分析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为城市决策提供数据支持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决策支持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人工智能技术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利用AI技术实现城市设备的智能监控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智能监控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通过数据分析实现城市发展的智能预测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智能预测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自动优化城市资源利用和规划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智能优化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5G技术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提供更快速、更稳定的网络连接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高速连接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满足智能城市大数据传输需求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大容量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支持实时数据传输需求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低延迟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社会参与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引导市民参与规划建设
增强城市共建共享意识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智能交通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优化交通管理
提升通行效率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智能安防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建立智能安防系统
提高城市安全水平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智能城市规划与建设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可持续性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注重环保和资源利用
推动城市可持续发展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第3章 智能城市规划与建设的关键组成部分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智能交通系统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有效调节交通信号，减少等待时间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智能信号灯控制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提供公交车实时位置信息，方便乘客乘坐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智能公共交通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实时监测道路交通情况，提供优化路线建议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智能交通监测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智能环境监测系统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检测PM2.5、PM10等有害物质浓度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空气质量监测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监测水源及饮用水质量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水质监测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监测城市噪音水平，保障居民生活质量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噪音监测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太阳能板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利用太阳能发电
推动绿色能源发展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智能家电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智能控制能源消耗
提高家庭能源利用率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智能能源管理系统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节能灯具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使用LED等节能灯具
实现能源节约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智能社区建设不仅仅是建筑的升级，更是生活方式的改变。通过智能技术，社区可以实现智能门禁、智能停车管理、智能公共设施等服务，提升社区居民的生活品质，创造更加宜居的社区环境。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智能社区建设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智能社区建设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实时监控社区安全状况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智能安防监控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提供高效的物业服务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智能物业管理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为居民提供便利的生活服务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智能社区服务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https://d.book118.com/858111136057006046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5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                                              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智能城市规划与建设</vt:lpstr>
      <vt:lpstr>目   录</vt:lpstr>
      <vt:lpstr>第1章 智能城市规划与建设简介</vt:lpstr>
      <vt:lpstr> </vt:lpstr>
      <vt:lpstr>智能城市的特点</vt:lpstr>
      <vt:lpstr>智能城市建设的意义</vt:lpstr>
      <vt:lpstr>智能城市建设面临的挑战</vt:lpstr>
      <vt:lpstr>智能城市的应用领域</vt:lpstr>
      <vt:lpstr>智能城市未来发展趋势</vt:lpstr>
      <vt:lpstr>第2章 智能城市规划与建设的关键技术</vt:lpstr>
      <vt:lpstr> </vt:lpstr>
      <vt:lpstr>大数据技术</vt:lpstr>
      <vt:lpstr>人工智能技术</vt:lpstr>
      <vt:lpstr>5G技术</vt:lpstr>
      <vt:lpstr>智能城市规划与建设</vt:lpstr>
      <vt:lpstr>第3章 智能城市规划与建设的关键组成部分</vt:lpstr>
      <vt:lpstr>智能交通系统</vt:lpstr>
      <vt:lpstr>智能环境监测系统</vt:lpstr>
      <vt:lpstr>智能能源管理系统</vt:lpstr>
      <vt:lpstr> </vt:lpstr>
      <vt:lpstr>智能社区建设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2024-09-27T07:14:07.230</cp:lastPrinted>
  <dcterms:created xsi:type="dcterms:W3CDTF">2024-09-26T23:14:07Z</dcterms:created>
  <dcterms:modified xsi:type="dcterms:W3CDTF">2024-09-26T23:14:09Z</dcterms:modified>
</cp:coreProperties>
</file>